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601" r:id="rId2"/>
    <p:sldId id="504" r:id="rId3"/>
  </p:sldIdLst>
  <p:sldSz cx="9906000" cy="6858000" type="A4"/>
  <p:notesSz cx="9926638" cy="66627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09">
          <p15:clr>
            <a:srgbClr val="A4A3A4"/>
          </p15:clr>
        </p15:guide>
        <p15:guide id="2" orient="horz" pos="3793">
          <p15:clr>
            <a:srgbClr val="A4A3A4"/>
          </p15:clr>
        </p15:guide>
        <p15:guide id="3" orient="horz" pos="2341">
          <p15:clr>
            <a:srgbClr val="A4A3A4"/>
          </p15:clr>
        </p15:guide>
        <p15:guide id="4" orient="horz" pos="1026">
          <p15:clr>
            <a:srgbClr val="A4A3A4"/>
          </p15:clr>
        </p15:guide>
        <p15:guide id="5" orient="horz" pos="3974">
          <p15:clr>
            <a:srgbClr val="A4A3A4"/>
          </p15:clr>
        </p15:guide>
        <p15:guide id="6" pos="852">
          <p15:clr>
            <a:srgbClr val="A4A3A4"/>
          </p15:clr>
        </p15:guide>
        <p15:guide id="7" pos="5978">
          <p15:clr>
            <a:srgbClr val="A4A3A4"/>
          </p15:clr>
        </p15:guide>
        <p15:guide id="8" pos="3120">
          <p15:clr>
            <a:srgbClr val="A4A3A4"/>
          </p15:clr>
        </p15:guide>
        <p15:guide id="9" pos="262">
          <p15:clr>
            <a:srgbClr val="A4A3A4"/>
          </p15:clr>
        </p15:guide>
        <p15:guide id="10" pos="37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2F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65" autoAdjust="0"/>
    <p:restoredTop sz="96057" autoAdjust="0"/>
  </p:normalViewPr>
  <p:slideViewPr>
    <p:cSldViewPr showGuides="1">
      <p:cViewPr varScale="1">
        <p:scale>
          <a:sx n="70" d="100"/>
          <a:sy n="70" d="100"/>
        </p:scale>
        <p:origin x="1476" y="72"/>
      </p:cViewPr>
      <p:guideLst>
        <p:guide orient="horz" pos="709"/>
        <p:guide orient="horz" pos="3793"/>
        <p:guide orient="horz" pos="2341"/>
        <p:guide orient="horz" pos="1026"/>
        <p:guide orient="horz" pos="3974"/>
        <p:guide pos="852"/>
        <p:guide pos="5978"/>
        <p:guide pos="3120"/>
        <p:guide pos="262"/>
        <p:guide pos="371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BD74C7-AE67-4BC0-8CFF-E7F5A4058D79}" type="doc">
      <dgm:prSet loTypeId="urn:microsoft.com/office/officeart/2005/8/layout/radial3" loCatId="relationship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D052531-CCA2-47E3-A9F0-6C4C55626ACB}">
      <dgm:prSet custT="1"/>
      <dgm:spPr/>
      <dgm:t>
        <a:bodyPr/>
        <a:lstStyle/>
        <a:p>
          <a:pPr rtl="0"/>
          <a:r>
            <a:rPr lang="en-US" sz="1800" b="1" dirty="0" err="1" smtClean="0"/>
            <a:t>Quy</a:t>
          </a:r>
          <a:r>
            <a:rPr lang="en-US" sz="1800" b="1" dirty="0" smtClean="0"/>
            <a:t> </a:t>
          </a:r>
          <a:r>
            <a:rPr lang="en-US" sz="1800" b="1" dirty="0" err="1" smtClean="0"/>
            <a:t>trình</a:t>
          </a:r>
          <a:r>
            <a:rPr lang="en-US" sz="1800" b="1" dirty="0" smtClean="0"/>
            <a:t> </a:t>
          </a:r>
          <a:r>
            <a:rPr lang="en-US" sz="1800" b="1" dirty="0" err="1" smtClean="0"/>
            <a:t>tuyển</a:t>
          </a:r>
          <a:r>
            <a:rPr lang="en-US" sz="1800" b="1" dirty="0" smtClean="0"/>
            <a:t> </a:t>
          </a:r>
          <a:r>
            <a:rPr lang="en-US" sz="1800" b="1" dirty="0" err="1" smtClean="0"/>
            <a:t>dụng</a:t>
          </a:r>
          <a:endParaRPr lang="en-US" sz="1800" dirty="0"/>
        </a:p>
      </dgm:t>
    </dgm:pt>
    <dgm:pt modelId="{8C8BDD98-D62F-43E0-95BD-611E9B54E25F}" type="parTrans" cxnId="{D9D95EFF-6765-441E-8161-ABC190E4D0C8}">
      <dgm:prSet/>
      <dgm:spPr/>
      <dgm:t>
        <a:bodyPr/>
        <a:lstStyle/>
        <a:p>
          <a:endParaRPr lang="en-US"/>
        </a:p>
      </dgm:t>
    </dgm:pt>
    <dgm:pt modelId="{D43ECC4A-3182-4323-BF73-31415A7A4237}" type="sibTrans" cxnId="{D9D95EFF-6765-441E-8161-ABC190E4D0C8}">
      <dgm:prSet/>
      <dgm:spPr/>
      <dgm:t>
        <a:bodyPr/>
        <a:lstStyle/>
        <a:p>
          <a:endParaRPr lang="en-US"/>
        </a:p>
      </dgm:t>
    </dgm:pt>
    <dgm:pt modelId="{CB4B5A60-94F9-4336-89CC-1EEE37FB5769}">
      <dgm:prSet custT="1"/>
      <dgm:spPr/>
      <dgm:t>
        <a:bodyPr/>
        <a:lstStyle/>
        <a:p>
          <a:pPr rtl="0"/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1.</a:t>
          </a:r>
        </a:p>
        <a:p>
          <a:pPr rtl="0"/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Chuẩn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bị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tuyển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endParaRPr lang="en-US" sz="14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rtl="0"/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EE8F03-78A2-448C-9640-8E5B76A59A9B}" type="parTrans" cxnId="{33EA5BC1-1138-4990-8B47-1873F07C92F5}">
      <dgm:prSet/>
      <dgm:spPr/>
      <dgm:t>
        <a:bodyPr/>
        <a:lstStyle/>
        <a:p>
          <a:endParaRPr lang="en-US"/>
        </a:p>
      </dgm:t>
    </dgm:pt>
    <dgm:pt modelId="{3D41AA08-357A-42D2-9422-C210A4569D25}" type="sibTrans" cxnId="{33EA5BC1-1138-4990-8B47-1873F07C92F5}">
      <dgm:prSet/>
      <dgm:spPr/>
      <dgm:t>
        <a:bodyPr/>
        <a:lstStyle/>
        <a:p>
          <a:endParaRPr lang="en-US"/>
        </a:p>
      </dgm:t>
    </dgm:pt>
    <dgm:pt modelId="{DCCF8AED-2936-47F7-B64B-3367C7350949}">
      <dgm:prSet custT="1"/>
      <dgm:spPr/>
      <dgm:t>
        <a:bodyPr/>
        <a:lstStyle/>
        <a:p>
          <a:pPr rtl="0"/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2. </a:t>
          </a:r>
        </a:p>
        <a:p>
          <a:pPr rtl="0"/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Thông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báo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tuyển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endParaRPr lang="en-US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BD9B9E-1DBC-4A5A-BC50-E7CD0A014417}" type="parTrans" cxnId="{C38D6A95-AA75-4E35-BC36-3391BF16B44B}">
      <dgm:prSet/>
      <dgm:spPr/>
      <dgm:t>
        <a:bodyPr/>
        <a:lstStyle/>
        <a:p>
          <a:endParaRPr lang="en-US"/>
        </a:p>
      </dgm:t>
    </dgm:pt>
    <dgm:pt modelId="{85C02622-57AA-4CA5-A9E1-FB5EBE46E7B1}" type="sibTrans" cxnId="{C38D6A95-AA75-4E35-BC36-3391BF16B44B}">
      <dgm:prSet/>
      <dgm:spPr/>
      <dgm:t>
        <a:bodyPr/>
        <a:lstStyle/>
        <a:p>
          <a:endParaRPr lang="en-US"/>
        </a:p>
      </dgm:t>
    </dgm:pt>
    <dgm:pt modelId="{5424803A-5539-4F29-A982-5AE5001755C4}">
      <dgm:prSet custT="1"/>
      <dgm:spPr/>
      <dgm:t>
        <a:bodyPr/>
        <a:lstStyle/>
        <a:p>
          <a:pPr rtl="0"/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7.</a:t>
          </a:r>
        </a:p>
        <a:p>
          <a:pPr rtl="0"/>
          <a:r>
            <a:rPr lang="en-US" sz="1400" dirty="0" err="1" smtClean="0">
              <a:latin typeface="Times New Roman" pitchFamily="18" charset="0"/>
              <a:cs typeface="Times New Roman" pitchFamily="18" charset="0"/>
            </a:rPr>
            <a:t>Tập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dirty="0" err="1" smtClean="0">
              <a:latin typeface="Times New Roman" pitchFamily="18" charset="0"/>
              <a:cs typeface="Times New Roman" pitchFamily="18" charset="0"/>
            </a:rPr>
            <a:t>sự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dirty="0" err="1" smtClean="0">
              <a:latin typeface="Times New Roman" pitchFamily="18" charset="0"/>
              <a:cs typeface="Times New Roman" pitchFamily="18" charset="0"/>
            </a:rPr>
            <a:t>thử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dirty="0" err="1" smtClean="0">
              <a:latin typeface="Times New Roman" pitchFamily="18" charset="0"/>
              <a:cs typeface="Times New Roman" pitchFamily="18" charset="0"/>
            </a:rPr>
            <a:t>việc</a:t>
          </a:r>
          <a:endParaRPr lang="en-US" sz="1400" dirty="0"/>
        </a:p>
      </dgm:t>
    </dgm:pt>
    <dgm:pt modelId="{9A84D582-F492-49E8-B30A-2BFFA51EE768}" type="parTrans" cxnId="{02A9CBD2-D42A-480A-BCC9-EC19C3531C1E}">
      <dgm:prSet/>
      <dgm:spPr/>
      <dgm:t>
        <a:bodyPr/>
        <a:lstStyle/>
        <a:p>
          <a:endParaRPr lang="en-US"/>
        </a:p>
      </dgm:t>
    </dgm:pt>
    <dgm:pt modelId="{83287704-5C6D-42A7-9D54-9F15731B45AD}" type="sibTrans" cxnId="{02A9CBD2-D42A-480A-BCC9-EC19C3531C1E}">
      <dgm:prSet/>
      <dgm:spPr/>
      <dgm:t>
        <a:bodyPr/>
        <a:lstStyle/>
        <a:p>
          <a:endParaRPr lang="en-US"/>
        </a:p>
      </dgm:t>
    </dgm:pt>
    <dgm:pt modelId="{DDE0D17F-AEE8-4025-A4D4-4A72B22DD9BF}">
      <dgm:prSet custT="1"/>
      <dgm:spPr/>
      <dgm:t>
        <a:bodyPr/>
        <a:lstStyle/>
        <a:p>
          <a:pPr rtl="0"/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4.</a:t>
          </a:r>
        </a:p>
        <a:p>
          <a:pPr rtl="0"/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Phỏng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vấn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sơ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bộ</a:t>
          </a:r>
          <a:endParaRPr lang="en-US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77C0C5-3355-4AD7-937A-9F68B17A7B49}" type="parTrans" cxnId="{A89E96C2-04ED-4694-8D80-8570AEBD7E81}">
      <dgm:prSet/>
      <dgm:spPr/>
      <dgm:t>
        <a:bodyPr/>
        <a:lstStyle/>
        <a:p>
          <a:endParaRPr lang="en-US"/>
        </a:p>
      </dgm:t>
    </dgm:pt>
    <dgm:pt modelId="{9FF90089-A620-4F62-B181-E8821E77FDF9}" type="sibTrans" cxnId="{A89E96C2-04ED-4694-8D80-8570AEBD7E81}">
      <dgm:prSet/>
      <dgm:spPr/>
      <dgm:t>
        <a:bodyPr/>
        <a:lstStyle/>
        <a:p>
          <a:endParaRPr lang="en-US"/>
        </a:p>
      </dgm:t>
    </dgm:pt>
    <dgm:pt modelId="{F74675E6-9576-448D-B0F2-0AFF52368FE9}">
      <dgm:prSet custT="1"/>
      <dgm:spPr/>
      <dgm:t>
        <a:bodyPr/>
        <a:lstStyle/>
        <a:p>
          <a:pPr rtl="0"/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5.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Phỏng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vấn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tuyển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endParaRPr lang="en-US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C3C72F-D1B3-4609-B43E-B95353E39B53}" type="parTrans" cxnId="{FF3C76A0-FCDA-4D4C-9872-940E54FF1D8A}">
      <dgm:prSet/>
      <dgm:spPr/>
      <dgm:t>
        <a:bodyPr/>
        <a:lstStyle/>
        <a:p>
          <a:endParaRPr lang="en-US"/>
        </a:p>
      </dgm:t>
    </dgm:pt>
    <dgm:pt modelId="{F3819EA0-036A-437E-B156-50A5AD98D839}" type="sibTrans" cxnId="{FF3C76A0-FCDA-4D4C-9872-940E54FF1D8A}">
      <dgm:prSet/>
      <dgm:spPr/>
      <dgm:t>
        <a:bodyPr/>
        <a:lstStyle/>
        <a:p>
          <a:endParaRPr lang="en-US"/>
        </a:p>
      </dgm:t>
    </dgm:pt>
    <dgm:pt modelId="{9A646159-DDF8-403C-A62E-818FEE0BB7F7}">
      <dgm:prSet custT="1"/>
      <dgm:spPr/>
      <dgm:t>
        <a:bodyPr/>
        <a:lstStyle/>
        <a:p>
          <a:pPr rtl="0"/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3.</a:t>
          </a:r>
        </a:p>
        <a:p>
          <a:pPr rtl="0"/>
          <a:r>
            <a:rPr lang="en-US" sz="1400" dirty="0" err="1" smtClean="0">
              <a:latin typeface="Times New Roman" pitchFamily="18" charset="0"/>
              <a:cs typeface="Times New Roman" pitchFamily="18" charset="0"/>
            </a:rPr>
            <a:t>Tiếp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dirty="0" err="1" smtClean="0">
              <a:latin typeface="Times New Roman" pitchFamily="18" charset="0"/>
              <a:cs typeface="Times New Roman" pitchFamily="18" charset="0"/>
            </a:rPr>
            <a:t>nhận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dirty="0" err="1" smtClean="0">
              <a:latin typeface="Times New Roman" pitchFamily="18" charset="0"/>
              <a:cs typeface="Times New Roman" pitchFamily="18" charset="0"/>
            </a:rPr>
            <a:t>và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dirty="0" err="1" smtClean="0">
              <a:latin typeface="Times New Roman" pitchFamily="18" charset="0"/>
              <a:cs typeface="Times New Roman" pitchFamily="18" charset="0"/>
            </a:rPr>
            <a:t>sàng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dirty="0" err="1" smtClean="0">
              <a:latin typeface="Times New Roman" pitchFamily="18" charset="0"/>
              <a:cs typeface="Times New Roman" pitchFamily="18" charset="0"/>
            </a:rPr>
            <a:t>lọc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dirty="0" err="1" smtClean="0">
              <a:latin typeface="Times New Roman" pitchFamily="18" charset="0"/>
              <a:cs typeface="Times New Roman" pitchFamily="18" charset="0"/>
            </a:rPr>
            <a:t>hồ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dirty="0" err="1" smtClean="0">
              <a:latin typeface="Times New Roman" pitchFamily="18" charset="0"/>
              <a:cs typeface="Times New Roman" pitchFamily="18" charset="0"/>
            </a:rPr>
            <a:t>sơ</a:t>
          </a:r>
          <a:endParaRPr lang="en-US" sz="1400" dirty="0"/>
        </a:p>
      </dgm:t>
    </dgm:pt>
    <dgm:pt modelId="{C4CAE39D-3FC7-452C-BD8A-02154C4C26B1}" type="parTrans" cxnId="{E3DA6F81-8A85-407C-9BE2-8EBE68C573F7}">
      <dgm:prSet/>
      <dgm:spPr/>
      <dgm:t>
        <a:bodyPr/>
        <a:lstStyle/>
        <a:p>
          <a:endParaRPr lang="en-US"/>
        </a:p>
      </dgm:t>
    </dgm:pt>
    <dgm:pt modelId="{62A8EAA4-74E8-4D85-A9AD-2C0714AACD3E}" type="sibTrans" cxnId="{E3DA6F81-8A85-407C-9BE2-8EBE68C573F7}">
      <dgm:prSet/>
      <dgm:spPr/>
      <dgm:t>
        <a:bodyPr/>
        <a:lstStyle/>
        <a:p>
          <a:endParaRPr lang="en-US"/>
        </a:p>
      </dgm:t>
    </dgm:pt>
    <dgm:pt modelId="{3DAD4F04-7E9B-429E-99E7-B648FEC71C81}">
      <dgm:prSet custScaleX="84261" custScaleY="84261" custRadScaleRad="93277" custRadScaleInc="-62968"/>
      <dgm:spPr/>
      <dgm:t>
        <a:bodyPr/>
        <a:lstStyle/>
        <a:p>
          <a:endParaRPr lang="en-US"/>
        </a:p>
      </dgm:t>
    </dgm:pt>
    <dgm:pt modelId="{3507086F-FF38-4E62-8D40-B141995CEDAC}" type="parTrans" cxnId="{A4893943-AB55-41DB-A891-750A93E426BD}">
      <dgm:prSet/>
      <dgm:spPr/>
      <dgm:t>
        <a:bodyPr/>
        <a:lstStyle/>
        <a:p>
          <a:endParaRPr lang="en-US"/>
        </a:p>
      </dgm:t>
    </dgm:pt>
    <dgm:pt modelId="{5460A0A1-BBB0-4FD8-AAF1-D185BD628D1E}" type="sibTrans" cxnId="{A4893943-AB55-41DB-A891-750A93E426BD}">
      <dgm:prSet/>
      <dgm:spPr/>
      <dgm:t>
        <a:bodyPr/>
        <a:lstStyle/>
        <a:p>
          <a:endParaRPr lang="en-US"/>
        </a:p>
      </dgm:t>
    </dgm:pt>
    <dgm:pt modelId="{7E7485BA-1D05-49A1-AAC4-7DA95722673C}">
      <dgm:prSet custT="1"/>
      <dgm:spPr/>
      <dgm:t>
        <a:bodyPr/>
        <a:lstStyle/>
        <a:p>
          <a:pPr rtl="0"/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6.</a:t>
          </a:r>
        </a:p>
        <a:p>
          <a:pPr rtl="0"/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Đánh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giá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quyết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định</a:t>
          </a:r>
          <a:endParaRPr lang="en-US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B11D82-DCFE-4F74-9809-9071AB5F98AF}" type="parTrans" cxnId="{37C80891-6C45-43BE-AE54-1A15538E1580}">
      <dgm:prSet/>
      <dgm:spPr/>
      <dgm:t>
        <a:bodyPr/>
        <a:lstStyle/>
        <a:p>
          <a:endParaRPr lang="en-US"/>
        </a:p>
      </dgm:t>
    </dgm:pt>
    <dgm:pt modelId="{2E0866C1-5C99-45D8-BCF3-CF455ACDD0B9}" type="sibTrans" cxnId="{37C80891-6C45-43BE-AE54-1A15538E1580}">
      <dgm:prSet/>
      <dgm:spPr/>
      <dgm:t>
        <a:bodyPr/>
        <a:lstStyle/>
        <a:p>
          <a:endParaRPr lang="en-US"/>
        </a:p>
      </dgm:t>
    </dgm:pt>
    <dgm:pt modelId="{7CAD92CE-6011-450A-8C79-DEF545EB5F5A}">
      <dgm:prSet custT="1"/>
      <dgm:spPr/>
      <dgm:t>
        <a:bodyPr/>
        <a:lstStyle/>
        <a:p>
          <a:pPr rtl="0"/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8.</a:t>
          </a:r>
        </a:p>
        <a:p>
          <a:pPr rtl="0"/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Tuyển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chính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thức</a:t>
          </a:r>
          <a:endParaRPr lang="en-US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B4E53B-24F3-49FC-B872-3F74E439C0CF}" type="parTrans" cxnId="{C447D271-A245-48C7-948B-07681A4AC607}">
      <dgm:prSet/>
      <dgm:spPr/>
      <dgm:t>
        <a:bodyPr/>
        <a:lstStyle/>
        <a:p>
          <a:endParaRPr lang="en-US"/>
        </a:p>
      </dgm:t>
    </dgm:pt>
    <dgm:pt modelId="{435E5926-12B2-472B-8312-E6A5633F3AA8}" type="sibTrans" cxnId="{C447D271-A245-48C7-948B-07681A4AC607}">
      <dgm:prSet/>
      <dgm:spPr/>
      <dgm:t>
        <a:bodyPr/>
        <a:lstStyle/>
        <a:p>
          <a:endParaRPr lang="en-US"/>
        </a:p>
      </dgm:t>
    </dgm:pt>
    <dgm:pt modelId="{EC929E52-5BE9-489A-B49F-B06E3197F33E}" type="pres">
      <dgm:prSet presAssocID="{02BD74C7-AE67-4BC0-8CFF-E7F5A4058D7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3C81344-797C-4654-8404-D6DFA81C46B4}" type="pres">
      <dgm:prSet presAssocID="{02BD74C7-AE67-4BC0-8CFF-E7F5A4058D79}" presName="radial" presStyleCnt="0">
        <dgm:presLayoutVars>
          <dgm:animLvl val="ctr"/>
        </dgm:presLayoutVars>
      </dgm:prSet>
      <dgm:spPr/>
    </dgm:pt>
    <dgm:pt modelId="{AB11FC13-5B21-4D2D-8000-B91106F2849A}" type="pres">
      <dgm:prSet presAssocID="{2D052531-CCA2-47E3-A9F0-6C4C55626ACB}" presName="centerShape" presStyleLbl="vennNode1" presStyleIdx="0" presStyleCnt="9" custScaleX="53365" custScaleY="53365" custLinFactNeighborX="-2916" custLinFactNeighborY="3796"/>
      <dgm:spPr/>
      <dgm:t>
        <a:bodyPr/>
        <a:lstStyle/>
        <a:p>
          <a:endParaRPr lang="en-US"/>
        </a:p>
      </dgm:t>
    </dgm:pt>
    <dgm:pt modelId="{0A02EBD6-BC50-4C8F-82C7-BCC3F930E0A5}" type="pres">
      <dgm:prSet presAssocID="{CB4B5A60-94F9-4336-89CC-1EEE37FB5769}" presName="node" presStyleLbl="vennNode1" presStyleIdx="1" presStyleCnt="9" custScaleX="73026" custScaleY="73026" custRadScaleRad="80108" custRadScaleInc="-12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2F53D9-CFBB-4C09-906A-05134F779EBA}" type="pres">
      <dgm:prSet presAssocID="{DCCF8AED-2936-47F7-B64B-3367C7350949}" presName="node" presStyleLbl="vennNode1" presStyleIdx="2" presStyleCnt="9" custScaleX="73026" custScaleY="73026" custRadScaleRad="85682" custRadScaleInc="154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D5F63A-12D1-4DCF-8FBC-393BFA8382C2}" type="pres">
      <dgm:prSet presAssocID="{5424803A-5539-4F29-A982-5AE5001755C4}" presName="node" presStyleLbl="vennNode1" presStyleIdx="3" presStyleCnt="9" custScaleX="73026" custScaleY="73593" custRadScaleRad="92817" custRadScaleInc="3981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27109C-6B49-43F9-B891-8FB324DA8C78}" type="pres">
      <dgm:prSet presAssocID="{DDE0D17F-AEE8-4025-A4D4-4A72B22DD9BF}" presName="node" presStyleLbl="vennNode1" presStyleIdx="4" presStyleCnt="9" custScaleX="73026" custScaleY="79270" custRadScaleRad="98393" custRadScaleInc="274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434E51-9AF8-48D6-8DA2-3E91CC17A573}" type="pres">
      <dgm:prSet presAssocID="{F74675E6-9576-448D-B0F2-0AFF52368FE9}" presName="node" presStyleLbl="vennNode1" presStyleIdx="5" presStyleCnt="9" custScaleX="73026" custScaleY="73026" custRadScaleRad="97198" custRadScaleInc="199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457DDC-427C-4C6A-9469-D50D7EC0B2D4}" type="pres">
      <dgm:prSet presAssocID="{7E7485BA-1D05-49A1-AAC4-7DA95722673C}" presName="node" presStyleLbl="vennNode1" presStyleIdx="6" presStyleCnt="9" custScaleX="73026" custScaleY="73026" custRadScaleRad="106764" custRadScaleInc="76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01CC89-42EC-4838-A8F7-6D1503C1AF69}" type="pres">
      <dgm:prSet presAssocID="{9A646159-DDF8-403C-A62E-818FEE0BB7F7}" presName="node" presStyleLbl="vennNode1" presStyleIdx="7" presStyleCnt="9" custScaleX="73026" custScaleY="76755" custRadScaleRad="92484" custRadScaleInc="-3735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7004CA-E69B-4C69-884F-E00D265A740C}" type="pres">
      <dgm:prSet presAssocID="{7CAD92CE-6011-450A-8C79-DEF545EB5F5A}" presName="node" presStyleLbl="vennNode1" presStyleIdx="8" presStyleCnt="9" custScaleX="73026" custScaleY="73026" custRadScaleRad="95344" custRadScaleInc="-74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447D271-A245-48C7-948B-07681A4AC607}" srcId="{2D052531-CCA2-47E3-A9F0-6C4C55626ACB}" destId="{7CAD92CE-6011-450A-8C79-DEF545EB5F5A}" srcOrd="7" destOrd="0" parTransId="{48B4E53B-24F3-49FC-B872-3F74E439C0CF}" sibTransId="{435E5926-12B2-472B-8312-E6A5633F3AA8}"/>
    <dgm:cxn modelId="{A4893943-AB55-41DB-A891-750A93E426BD}" srcId="{02BD74C7-AE67-4BC0-8CFF-E7F5A4058D79}" destId="{3DAD4F04-7E9B-429E-99E7-B648FEC71C81}" srcOrd="1" destOrd="0" parTransId="{3507086F-FF38-4E62-8D40-B141995CEDAC}" sibTransId="{5460A0A1-BBB0-4FD8-AAF1-D185BD628D1E}"/>
    <dgm:cxn modelId="{332952F2-AC16-4C7C-9DF9-399B7179D29F}" type="presOf" srcId="{DDE0D17F-AEE8-4025-A4D4-4A72B22DD9BF}" destId="{0C27109C-6B49-43F9-B891-8FB324DA8C78}" srcOrd="0" destOrd="0" presId="urn:microsoft.com/office/officeart/2005/8/layout/radial3"/>
    <dgm:cxn modelId="{D9D95EFF-6765-441E-8161-ABC190E4D0C8}" srcId="{02BD74C7-AE67-4BC0-8CFF-E7F5A4058D79}" destId="{2D052531-CCA2-47E3-A9F0-6C4C55626ACB}" srcOrd="0" destOrd="0" parTransId="{8C8BDD98-D62F-43E0-95BD-611E9B54E25F}" sibTransId="{D43ECC4A-3182-4323-BF73-31415A7A4237}"/>
    <dgm:cxn modelId="{37C80891-6C45-43BE-AE54-1A15538E1580}" srcId="{2D052531-CCA2-47E3-A9F0-6C4C55626ACB}" destId="{7E7485BA-1D05-49A1-AAC4-7DA95722673C}" srcOrd="5" destOrd="0" parTransId="{E7B11D82-DCFE-4F74-9809-9071AB5F98AF}" sibTransId="{2E0866C1-5C99-45D8-BCF3-CF455ACDD0B9}"/>
    <dgm:cxn modelId="{C38D6A95-AA75-4E35-BC36-3391BF16B44B}" srcId="{2D052531-CCA2-47E3-A9F0-6C4C55626ACB}" destId="{DCCF8AED-2936-47F7-B64B-3367C7350949}" srcOrd="1" destOrd="0" parTransId="{40BD9B9E-1DBC-4A5A-BC50-E7CD0A014417}" sibTransId="{85C02622-57AA-4CA5-A9E1-FB5EBE46E7B1}"/>
    <dgm:cxn modelId="{FF3C76A0-FCDA-4D4C-9872-940E54FF1D8A}" srcId="{2D052531-CCA2-47E3-A9F0-6C4C55626ACB}" destId="{F74675E6-9576-448D-B0F2-0AFF52368FE9}" srcOrd="4" destOrd="0" parTransId="{0BC3C72F-D1B3-4609-B43E-B95353E39B53}" sibTransId="{F3819EA0-036A-437E-B156-50A5AD98D839}"/>
    <dgm:cxn modelId="{CD4372F2-4492-44B6-BA97-A0F3D64297C3}" type="presOf" srcId="{7CAD92CE-6011-450A-8C79-DEF545EB5F5A}" destId="{547004CA-E69B-4C69-884F-E00D265A740C}" srcOrd="0" destOrd="0" presId="urn:microsoft.com/office/officeart/2005/8/layout/radial3"/>
    <dgm:cxn modelId="{1F2F10C9-38F1-416F-89F8-F0DE3C095C01}" type="presOf" srcId="{7E7485BA-1D05-49A1-AAC4-7DA95722673C}" destId="{47457DDC-427C-4C6A-9469-D50D7EC0B2D4}" srcOrd="0" destOrd="0" presId="urn:microsoft.com/office/officeart/2005/8/layout/radial3"/>
    <dgm:cxn modelId="{33EA5BC1-1138-4990-8B47-1873F07C92F5}" srcId="{2D052531-CCA2-47E3-A9F0-6C4C55626ACB}" destId="{CB4B5A60-94F9-4336-89CC-1EEE37FB5769}" srcOrd="0" destOrd="0" parTransId="{85EE8F03-78A2-448C-9640-8E5B76A59A9B}" sibTransId="{3D41AA08-357A-42D2-9422-C210A4569D25}"/>
    <dgm:cxn modelId="{E6A1CF2A-C111-4C57-8F01-7EC978B91408}" type="presOf" srcId="{9A646159-DDF8-403C-A62E-818FEE0BB7F7}" destId="{0801CC89-42EC-4838-A8F7-6D1503C1AF69}" srcOrd="0" destOrd="0" presId="urn:microsoft.com/office/officeart/2005/8/layout/radial3"/>
    <dgm:cxn modelId="{E34D3C6A-DDFC-417E-8809-EA5724D64F12}" type="presOf" srcId="{5424803A-5539-4F29-A982-5AE5001755C4}" destId="{2BD5F63A-12D1-4DCF-8FBC-393BFA8382C2}" srcOrd="0" destOrd="0" presId="urn:microsoft.com/office/officeart/2005/8/layout/radial3"/>
    <dgm:cxn modelId="{962CB2F8-B3EA-4203-B7FF-0AA9F1F863A8}" type="presOf" srcId="{DCCF8AED-2936-47F7-B64B-3367C7350949}" destId="{DC2F53D9-CFBB-4C09-906A-05134F779EBA}" srcOrd="0" destOrd="0" presId="urn:microsoft.com/office/officeart/2005/8/layout/radial3"/>
    <dgm:cxn modelId="{551CF439-D487-47EB-87F1-FCFACAAC0A13}" type="presOf" srcId="{2D052531-CCA2-47E3-A9F0-6C4C55626ACB}" destId="{AB11FC13-5B21-4D2D-8000-B91106F2849A}" srcOrd="0" destOrd="0" presId="urn:microsoft.com/office/officeart/2005/8/layout/radial3"/>
    <dgm:cxn modelId="{02A9CBD2-D42A-480A-BCC9-EC19C3531C1E}" srcId="{2D052531-CCA2-47E3-A9F0-6C4C55626ACB}" destId="{5424803A-5539-4F29-A982-5AE5001755C4}" srcOrd="2" destOrd="0" parTransId="{9A84D582-F492-49E8-B30A-2BFFA51EE768}" sibTransId="{83287704-5C6D-42A7-9D54-9F15731B45AD}"/>
    <dgm:cxn modelId="{D269E119-CB22-4F7E-8329-DE46E9DF9D98}" type="presOf" srcId="{CB4B5A60-94F9-4336-89CC-1EEE37FB5769}" destId="{0A02EBD6-BC50-4C8F-82C7-BCC3F930E0A5}" srcOrd="0" destOrd="0" presId="urn:microsoft.com/office/officeart/2005/8/layout/radial3"/>
    <dgm:cxn modelId="{E3DA6F81-8A85-407C-9BE2-8EBE68C573F7}" srcId="{2D052531-CCA2-47E3-A9F0-6C4C55626ACB}" destId="{9A646159-DDF8-403C-A62E-818FEE0BB7F7}" srcOrd="6" destOrd="0" parTransId="{C4CAE39D-3FC7-452C-BD8A-02154C4C26B1}" sibTransId="{62A8EAA4-74E8-4D85-A9AD-2C0714AACD3E}"/>
    <dgm:cxn modelId="{713CF4CB-5C1E-4FDC-BEC3-5365612C2747}" type="presOf" srcId="{F74675E6-9576-448D-B0F2-0AFF52368FE9}" destId="{0A434E51-9AF8-48D6-8DA2-3E91CC17A573}" srcOrd="0" destOrd="0" presId="urn:microsoft.com/office/officeart/2005/8/layout/radial3"/>
    <dgm:cxn modelId="{A89E96C2-04ED-4694-8D80-8570AEBD7E81}" srcId="{2D052531-CCA2-47E3-A9F0-6C4C55626ACB}" destId="{DDE0D17F-AEE8-4025-A4D4-4A72B22DD9BF}" srcOrd="3" destOrd="0" parTransId="{2077C0C5-3355-4AD7-937A-9F68B17A7B49}" sibTransId="{9FF90089-A620-4F62-B181-E8821E77FDF9}"/>
    <dgm:cxn modelId="{30E37C43-4E81-46DE-9B7D-63865919713D}" type="presOf" srcId="{02BD74C7-AE67-4BC0-8CFF-E7F5A4058D79}" destId="{EC929E52-5BE9-489A-B49F-B06E3197F33E}" srcOrd="0" destOrd="0" presId="urn:microsoft.com/office/officeart/2005/8/layout/radial3"/>
    <dgm:cxn modelId="{C3780CD6-7D83-4E41-B968-C036E0C17C70}" type="presParOf" srcId="{EC929E52-5BE9-489A-B49F-B06E3197F33E}" destId="{93C81344-797C-4654-8404-D6DFA81C46B4}" srcOrd="0" destOrd="0" presId="urn:microsoft.com/office/officeart/2005/8/layout/radial3"/>
    <dgm:cxn modelId="{6864F283-0727-417C-8CA6-67F11BFC5906}" type="presParOf" srcId="{93C81344-797C-4654-8404-D6DFA81C46B4}" destId="{AB11FC13-5B21-4D2D-8000-B91106F2849A}" srcOrd="0" destOrd="0" presId="urn:microsoft.com/office/officeart/2005/8/layout/radial3"/>
    <dgm:cxn modelId="{1C7D3165-6EFC-432F-8382-495D5437BFC3}" type="presParOf" srcId="{93C81344-797C-4654-8404-D6DFA81C46B4}" destId="{0A02EBD6-BC50-4C8F-82C7-BCC3F930E0A5}" srcOrd="1" destOrd="0" presId="urn:microsoft.com/office/officeart/2005/8/layout/radial3"/>
    <dgm:cxn modelId="{B45DE6BF-73F6-44C2-A015-9C60B0F2A92A}" type="presParOf" srcId="{93C81344-797C-4654-8404-D6DFA81C46B4}" destId="{DC2F53D9-CFBB-4C09-906A-05134F779EBA}" srcOrd="2" destOrd="0" presId="urn:microsoft.com/office/officeart/2005/8/layout/radial3"/>
    <dgm:cxn modelId="{ED5E7189-C351-403D-B933-90618B6BA379}" type="presParOf" srcId="{93C81344-797C-4654-8404-D6DFA81C46B4}" destId="{2BD5F63A-12D1-4DCF-8FBC-393BFA8382C2}" srcOrd="3" destOrd="0" presId="urn:microsoft.com/office/officeart/2005/8/layout/radial3"/>
    <dgm:cxn modelId="{381AFAAA-D75B-496A-B3A6-E35DDC818B3C}" type="presParOf" srcId="{93C81344-797C-4654-8404-D6DFA81C46B4}" destId="{0C27109C-6B49-43F9-B891-8FB324DA8C78}" srcOrd="4" destOrd="0" presId="urn:microsoft.com/office/officeart/2005/8/layout/radial3"/>
    <dgm:cxn modelId="{92E64B4E-E8F1-4FA0-9A50-813802744E1F}" type="presParOf" srcId="{93C81344-797C-4654-8404-D6DFA81C46B4}" destId="{0A434E51-9AF8-48D6-8DA2-3E91CC17A573}" srcOrd="5" destOrd="0" presId="urn:microsoft.com/office/officeart/2005/8/layout/radial3"/>
    <dgm:cxn modelId="{FC766E0A-B9E1-4E79-BE72-CA4D1AA12079}" type="presParOf" srcId="{93C81344-797C-4654-8404-D6DFA81C46B4}" destId="{47457DDC-427C-4C6A-9469-D50D7EC0B2D4}" srcOrd="6" destOrd="0" presId="urn:microsoft.com/office/officeart/2005/8/layout/radial3"/>
    <dgm:cxn modelId="{2FFAEA66-28D1-4EB7-A18E-99C310D0077A}" type="presParOf" srcId="{93C81344-797C-4654-8404-D6DFA81C46B4}" destId="{0801CC89-42EC-4838-A8F7-6D1503C1AF69}" srcOrd="7" destOrd="0" presId="urn:microsoft.com/office/officeart/2005/8/layout/radial3"/>
    <dgm:cxn modelId="{13FFE58C-CF51-427A-B31E-294A0878B5B4}" type="presParOf" srcId="{93C81344-797C-4654-8404-D6DFA81C46B4}" destId="{547004CA-E69B-4C69-884F-E00D265A740C}" srcOrd="8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723D30-A474-4DB9-9855-877F4DDF8B7E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2A8B2A-99DE-420A-85AA-220F15245866}">
      <dgm:prSet phldrT="[Text]" phldr="1"/>
      <dgm:spPr/>
      <dgm:t>
        <a:bodyPr/>
        <a:lstStyle/>
        <a:p>
          <a:endParaRPr lang="en-US" dirty="0"/>
        </a:p>
      </dgm:t>
    </dgm:pt>
    <dgm:pt modelId="{EC3B84E7-81D5-44A1-81CE-ED75C5642AC6}" type="parTrans" cxnId="{936FBCF9-EBB1-42FE-B851-557AEAABBDC3}">
      <dgm:prSet/>
      <dgm:spPr/>
      <dgm:t>
        <a:bodyPr/>
        <a:lstStyle/>
        <a:p>
          <a:endParaRPr lang="en-US"/>
        </a:p>
      </dgm:t>
    </dgm:pt>
    <dgm:pt modelId="{23FDCAFB-BE1B-4D7D-BD18-ED9E5F6F6BB5}" type="sibTrans" cxnId="{936FBCF9-EBB1-42FE-B851-557AEAABBDC3}">
      <dgm:prSet/>
      <dgm:spPr/>
      <dgm:t>
        <a:bodyPr/>
        <a:lstStyle/>
        <a:p>
          <a:endParaRPr lang="en-US"/>
        </a:p>
      </dgm:t>
    </dgm:pt>
    <dgm:pt modelId="{2DCC84C5-620F-488B-A327-6813F5655AD6}">
      <dgm:prSet phldrT="[Text]" phldr="1"/>
      <dgm:spPr/>
      <dgm:t>
        <a:bodyPr/>
        <a:lstStyle/>
        <a:p>
          <a:endParaRPr lang="en-US" dirty="0"/>
        </a:p>
      </dgm:t>
    </dgm:pt>
    <dgm:pt modelId="{872A054A-4BE6-4F48-8F71-4BC631DEB1C5}" type="parTrans" cxnId="{19322EE2-1F8F-4CB8-BF69-C7F880BBCB9A}">
      <dgm:prSet/>
      <dgm:spPr/>
      <dgm:t>
        <a:bodyPr/>
        <a:lstStyle/>
        <a:p>
          <a:endParaRPr lang="en-US"/>
        </a:p>
      </dgm:t>
    </dgm:pt>
    <dgm:pt modelId="{927CBD85-1ABD-4799-8069-7492080953F6}" type="sibTrans" cxnId="{19322EE2-1F8F-4CB8-BF69-C7F880BBCB9A}">
      <dgm:prSet/>
      <dgm:spPr/>
      <dgm:t>
        <a:bodyPr/>
        <a:lstStyle/>
        <a:p>
          <a:endParaRPr lang="en-US" dirty="0"/>
        </a:p>
      </dgm:t>
    </dgm:pt>
    <dgm:pt modelId="{96C32DD0-1FEA-4549-A58E-1008778FB4F5}">
      <dgm:prSet phldrT="[Text]" phldr="1"/>
      <dgm:spPr/>
      <dgm:t>
        <a:bodyPr/>
        <a:lstStyle/>
        <a:p>
          <a:endParaRPr lang="en-US" dirty="0"/>
        </a:p>
      </dgm:t>
    </dgm:pt>
    <dgm:pt modelId="{AFFB9604-C26E-427C-B80A-B40521C4BD06}" type="parTrans" cxnId="{2F5CDE9B-C5BF-4D62-83F0-99987D3E0992}">
      <dgm:prSet/>
      <dgm:spPr/>
      <dgm:t>
        <a:bodyPr/>
        <a:lstStyle/>
        <a:p>
          <a:endParaRPr lang="en-US"/>
        </a:p>
      </dgm:t>
    </dgm:pt>
    <dgm:pt modelId="{A0CCE110-C29D-4D9A-B555-88830B618D7A}" type="sibTrans" cxnId="{2F5CDE9B-C5BF-4D62-83F0-99987D3E0992}">
      <dgm:prSet/>
      <dgm:spPr/>
      <dgm:t>
        <a:bodyPr/>
        <a:lstStyle/>
        <a:p>
          <a:endParaRPr lang="en-US"/>
        </a:p>
      </dgm:t>
    </dgm:pt>
    <dgm:pt modelId="{A8139040-1F7B-4DCE-AF62-ADAA3CB3C1AD}">
      <dgm:prSet phldrT="[Text]" phldr="1"/>
      <dgm:spPr/>
      <dgm:t>
        <a:bodyPr/>
        <a:lstStyle/>
        <a:p>
          <a:endParaRPr lang="en-US" dirty="0"/>
        </a:p>
      </dgm:t>
    </dgm:pt>
    <dgm:pt modelId="{04E55D5D-548E-4375-8FA9-DD8012BD42F5}" type="parTrans" cxnId="{1BFC6D0C-AEC1-405E-B9CF-73891DB41888}">
      <dgm:prSet/>
      <dgm:spPr/>
      <dgm:t>
        <a:bodyPr/>
        <a:lstStyle/>
        <a:p>
          <a:endParaRPr lang="en-US"/>
        </a:p>
      </dgm:t>
    </dgm:pt>
    <dgm:pt modelId="{C64467F0-AE1A-4858-AB4B-6D3996BFBAF9}" type="sibTrans" cxnId="{1BFC6D0C-AEC1-405E-B9CF-73891DB41888}">
      <dgm:prSet/>
      <dgm:spPr/>
      <dgm:t>
        <a:bodyPr/>
        <a:lstStyle/>
        <a:p>
          <a:endParaRPr lang="en-US"/>
        </a:p>
      </dgm:t>
    </dgm:pt>
    <dgm:pt modelId="{0B307F03-E0DD-4ED1-9B3A-019EA96640FB}">
      <dgm:prSet phldrT="[Text]" phldr="1"/>
      <dgm:spPr/>
      <dgm:t>
        <a:bodyPr/>
        <a:lstStyle/>
        <a:p>
          <a:endParaRPr lang="en-US" dirty="0"/>
        </a:p>
      </dgm:t>
    </dgm:pt>
    <dgm:pt modelId="{CE7295C4-6DDA-42FD-9D0A-E0F59587C628}" type="parTrans" cxnId="{EE8FB4D3-E886-4280-BA29-AA90F738A235}">
      <dgm:prSet/>
      <dgm:spPr/>
      <dgm:t>
        <a:bodyPr/>
        <a:lstStyle/>
        <a:p>
          <a:endParaRPr lang="en-US"/>
        </a:p>
      </dgm:t>
    </dgm:pt>
    <dgm:pt modelId="{DD0793DA-E63C-4621-9B46-64EAB2C23106}" type="sibTrans" cxnId="{EE8FB4D3-E886-4280-BA29-AA90F738A235}">
      <dgm:prSet/>
      <dgm:spPr/>
      <dgm:t>
        <a:bodyPr/>
        <a:lstStyle/>
        <a:p>
          <a:endParaRPr lang="en-US"/>
        </a:p>
      </dgm:t>
    </dgm:pt>
    <dgm:pt modelId="{931DF849-3B4A-484F-8854-3FDBAFAD9257}" type="pres">
      <dgm:prSet presAssocID="{24723D30-A474-4DB9-9855-877F4DDF8B7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11859B1-A20A-4B66-9436-00A80A224D3D}" type="pres">
      <dgm:prSet presAssocID="{AD2A8B2A-99DE-420A-85AA-220F15245866}" presName="node" presStyleLbl="node1" presStyleIdx="0" presStyleCnt="5" custScaleX="90419" custScaleY="904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9C3788-4499-43FB-A55E-EAC395D3B20A}" type="pres">
      <dgm:prSet presAssocID="{23FDCAFB-BE1B-4D7D-BD18-ED9E5F6F6BB5}" presName="sibTrans" presStyleLbl="sibTrans2D1" presStyleIdx="0" presStyleCnt="5" custScaleX="69965" custScaleY="73788"/>
      <dgm:spPr/>
      <dgm:t>
        <a:bodyPr/>
        <a:lstStyle/>
        <a:p>
          <a:endParaRPr lang="en-US"/>
        </a:p>
      </dgm:t>
    </dgm:pt>
    <dgm:pt modelId="{E6137FD4-B8C3-46F3-8A35-E00BD6353E99}" type="pres">
      <dgm:prSet presAssocID="{23FDCAFB-BE1B-4D7D-BD18-ED9E5F6F6BB5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21C4CA18-C75C-43B0-9CAE-23F299444A2B}" type="pres">
      <dgm:prSet presAssocID="{2DCC84C5-620F-488B-A327-6813F5655AD6}" presName="node" presStyleLbl="node1" presStyleIdx="1" presStyleCnt="5" custScaleX="90419" custScaleY="90419" custRadScaleRad="131608" custRadScaleInc="-135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FCE375-26F9-448A-B4E0-12452293D785}" type="pres">
      <dgm:prSet presAssocID="{927CBD85-1ABD-4799-8069-7492080953F6}" presName="sibTrans" presStyleLbl="sibTrans2D1" presStyleIdx="1" presStyleCnt="5" custScaleX="47404" custScaleY="81524" custLinFactNeighborX="94627" custLinFactNeighborY="-24996" custRadScaleRad="211669"/>
      <dgm:spPr/>
      <dgm:t>
        <a:bodyPr/>
        <a:lstStyle/>
        <a:p>
          <a:endParaRPr lang="en-US"/>
        </a:p>
      </dgm:t>
    </dgm:pt>
    <dgm:pt modelId="{4190A682-22BE-458F-9404-249DFCED9F97}" type="pres">
      <dgm:prSet presAssocID="{927CBD85-1ABD-4799-8069-7492080953F6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214D3587-F9E0-4B5D-A808-0C63378E06F9}" type="pres">
      <dgm:prSet presAssocID="{96C32DD0-1FEA-4549-A58E-1008778FB4F5}" presName="node" presStyleLbl="node1" presStyleIdx="2" presStyleCnt="5" custScaleX="90419" custScaleY="90419" custRadScaleRad="85041" custRadScaleInc="1048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C94C70-99C4-43BB-9826-A07F3AB888DA}" type="pres">
      <dgm:prSet presAssocID="{A0CCE110-C29D-4D9A-B555-88830B618D7A}" presName="sibTrans" presStyleLbl="sibTrans2D1" presStyleIdx="2" presStyleCnt="5" custScaleX="119886" custScaleY="81524" custLinFactNeighborX="-9796" custLinFactNeighborY="61269" custRadScaleRad="211669" custRadScaleInc="-2147483648"/>
      <dgm:spPr/>
      <dgm:t>
        <a:bodyPr/>
        <a:lstStyle/>
        <a:p>
          <a:endParaRPr lang="en-US"/>
        </a:p>
      </dgm:t>
    </dgm:pt>
    <dgm:pt modelId="{9155201F-206E-483D-9C32-E703999F0822}" type="pres">
      <dgm:prSet presAssocID="{A0CCE110-C29D-4D9A-B555-88830B618D7A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B9E19AD6-6432-459B-851F-02554A39EAA1}" type="pres">
      <dgm:prSet presAssocID="{A8139040-1F7B-4DCE-AF62-ADAA3CB3C1AD}" presName="node" presStyleLbl="node1" presStyleIdx="3" presStyleCnt="5" custScaleX="96447" custScaleY="96447" custRadScaleRad="147088" custRadScaleInc="539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108FBF-998C-47F5-8954-E15219D7ECEE}" type="pres">
      <dgm:prSet presAssocID="{C64467F0-AE1A-4858-AB4B-6D3996BFBAF9}" presName="sibTrans" presStyleLbl="sibTrans2D1" presStyleIdx="3" presStyleCnt="5" custScaleY="73788" custLinFactNeighborX="-8814"/>
      <dgm:spPr/>
      <dgm:t>
        <a:bodyPr/>
        <a:lstStyle/>
        <a:p>
          <a:endParaRPr lang="en-US"/>
        </a:p>
      </dgm:t>
    </dgm:pt>
    <dgm:pt modelId="{F930A7C0-C003-4C72-9D39-913707CDDC29}" type="pres">
      <dgm:prSet presAssocID="{C64467F0-AE1A-4858-AB4B-6D3996BFBAF9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22F7ED48-2FB8-405B-9276-3F7DC439C86D}" type="pres">
      <dgm:prSet presAssocID="{0B307F03-E0DD-4ED1-9B3A-019EA96640FB}" presName="node" presStyleLbl="node1" presStyleIdx="4" presStyleCnt="5" custScaleX="96447" custScaleY="96447" custRadScaleRad="127524" custRadScaleInc="-80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8B3925-D30C-4E15-BC2B-E7E6318C805B}" type="pres">
      <dgm:prSet presAssocID="{DD0793DA-E63C-4621-9B46-64EAB2C23106}" presName="sibTrans" presStyleLbl="sibTrans2D1" presStyleIdx="4" presStyleCnt="5" custScaleX="59387" custScaleY="73788" custLinFactNeighborY="-42612"/>
      <dgm:spPr/>
      <dgm:t>
        <a:bodyPr/>
        <a:lstStyle/>
        <a:p>
          <a:endParaRPr lang="en-US"/>
        </a:p>
      </dgm:t>
    </dgm:pt>
    <dgm:pt modelId="{774EA775-38B7-43E8-B000-0E66DB3A109F}" type="pres">
      <dgm:prSet presAssocID="{DD0793DA-E63C-4621-9B46-64EAB2C23106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19322EE2-1F8F-4CB8-BF69-C7F880BBCB9A}" srcId="{24723D30-A474-4DB9-9855-877F4DDF8B7E}" destId="{2DCC84C5-620F-488B-A327-6813F5655AD6}" srcOrd="1" destOrd="0" parTransId="{872A054A-4BE6-4F48-8F71-4BC631DEB1C5}" sibTransId="{927CBD85-1ABD-4799-8069-7492080953F6}"/>
    <dgm:cxn modelId="{C4CA8383-3F43-4A70-996D-5D9CFAD96039}" type="presOf" srcId="{C64467F0-AE1A-4858-AB4B-6D3996BFBAF9}" destId="{F930A7C0-C003-4C72-9D39-913707CDDC29}" srcOrd="1" destOrd="0" presId="urn:microsoft.com/office/officeart/2005/8/layout/cycle2"/>
    <dgm:cxn modelId="{4A9334DB-4823-4028-9AE5-C9C60C62CDFF}" type="presOf" srcId="{C64467F0-AE1A-4858-AB4B-6D3996BFBAF9}" destId="{34108FBF-998C-47F5-8954-E15219D7ECEE}" srcOrd="0" destOrd="0" presId="urn:microsoft.com/office/officeart/2005/8/layout/cycle2"/>
    <dgm:cxn modelId="{3F3CBE79-56A3-4D56-B89E-28047E6B2F0A}" type="presOf" srcId="{DD0793DA-E63C-4621-9B46-64EAB2C23106}" destId="{208B3925-D30C-4E15-BC2B-E7E6318C805B}" srcOrd="0" destOrd="0" presId="urn:microsoft.com/office/officeart/2005/8/layout/cycle2"/>
    <dgm:cxn modelId="{2B7A3CE9-6135-44AC-BF40-1F37524AAE87}" type="presOf" srcId="{23FDCAFB-BE1B-4D7D-BD18-ED9E5F6F6BB5}" destId="{E6137FD4-B8C3-46F3-8A35-E00BD6353E99}" srcOrd="1" destOrd="0" presId="urn:microsoft.com/office/officeart/2005/8/layout/cycle2"/>
    <dgm:cxn modelId="{2A9799A9-9434-4CFA-BDF6-90961F16963A}" type="presOf" srcId="{A0CCE110-C29D-4D9A-B555-88830B618D7A}" destId="{F5C94C70-99C4-43BB-9826-A07F3AB888DA}" srcOrd="0" destOrd="0" presId="urn:microsoft.com/office/officeart/2005/8/layout/cycle2"/>
    <dgm:cxn modelId="{FB5A3D1F-812E-46F9-A479-8BBD86F0C9F7}" type="presOf" srcId="{96C32DD0-1FEA-4549-A58E-1008778FB4F5}" destId="{214D3587-F9E0-4B5D-A808-0C63378E06F9}" srcOrd="0" destOrd="0" presId="urn:microsoft.com/office/officeart/2005/8/layout/cycle2"/>
    <dgm:cxn modelId="{EE8FB4D3-E886-4280-BA29-AA90F738A235}" srcId="{24723D30-A474-4DB9-9855-877F4DDF8B7E}" destId="{0B307F03-E0DD-4ED1-9B3A-019EA96640FB}" srcOrd="4" destOrd="0" parTransId="{CE7295C4-6DDA-42FD-9D0A-E0F59587C628}" sibTransId="{DD0793DA-E63C-4621-9B46-64EAB2C23106}"/>
    <dgm:cxn modelId="{2F5CDE9B-C5BF-4D62-83F0-99987D3E0992}" srcId="{24723D30-A474-4DB9-9855-877F4DDF8B7E}" destId="{96C32DD0-1FEA-4549-A58E-1008778FB4F5}" srcOrd="2" destOrd="0" parTransId="{AFFB9604-C26E-427C-B80A-B40521C4BD06}" sibTransId="{A0CCE110-C29D-4D9A-B555-88830B618D7A}"/>
    <dgm:cxn modelId="{F229D238-F24E-4065-B280-29EE947F8885}" type="presOf" srcId="{927CBD85-1ABD-4799-8069-7492080953F6}" destId="{46FCE375-26F9-448A-B4E0-12452293D785}" srcOrd="0" destOrd="0" presId="urn:microsoft.com/office/officeart/2005/8/layout/cycle2"/>
    <dgm:cxn modelId="{936FBCF9-EBB1-42FE-B851-557AEAABBDC3}" srcId="{24723D30-A474-4DB9-9855-877F4DDF8B7E}" destId="{AD2A8B2A-99DE-420A-85AA-220F15245866}" srcOrd="0" destOrd="0" parTransId="{EC3B84E7-81D5-44A1-81CE-ED75C5642AC6}" sibTransId="{23FDCAFB-BE1B-4D7D-BD18-ED9E5F6F6BB5}"/>
    <dgm:cxn modelId="{1BFC6D0C-AEC1-405E-B9CF-73891DB41888}" srcId="{24723D30-A474-4DB9-9855-877F4DDF8B7E}" destId="{A8139040-1F7B-4DCE-AF62-ADAA3CB3C1AD}" srcOrd="3" destOrd="0" parTransId="{04E55D5D-548E-4375-8FA9-DD8012BD42F5}" sibTransId="{C64467F0-AE1A-4858-AB4B-6D3996BFBAF9}"/>
    <dgm:cxn modelId="{69C45BF7-D46D-4703-8E29-82EE9C63C590}" type="presOf" srcId="{23FDCAFB-BE1B-4D7D-BD18-ED9E5F6F6BB5}" destId="{129C3788-4499-43FB-A55E-EAC395D3B20A}" srcOrd="0" destOrd="0" presId="urn:microsoft.com/office/officeart/2005/8/layout/cycle2"/>
    <dgm:cxn modelId="{D2F61BF5-87B5-466E-ACB8-A8A501912535}" type="presOf" srcId="{927CBD85-1ABD-4799-8069-7492080953F6}" destId="{4190A682-22BE-458F-9404-249DFCED9F97}" srcOrd="1" destOrd="0" presId="urn:microsoft.com/office/officeart/2005/8/layout/cycle2"/>
    <dgm:cxn modelId="{11E29721-DA19-425F-AC57-A32EC079DEDA}" type="presOf" srcId="{A0CCE110-C29D-4D9A-B555-88830B618D7A}" destId="{9155201F-206E-483D-9C32-E703999F0822}" srcOrd="1" destOrd="0" presId="urn:microsoft.com/office/officeart/2005/8/layout/cycle2"/>
    <dgm:cxn modelId="{F59FE5E7-BA25-4C9A-A4D2-A0E1E0CF71D1}" type="presOf" srcId="{DD0793DA-E63C-4621-9B46-64EAB2C23106}" destId="{774EA775-38B7-43E8-B000-0E66DB3A109F}" srcOrd="1" destOrd="0" presId="urn:microsoft.com/office/officeart/2005/8/layout/cycle2"/>
    <dgm:cxn modelId="{035B94D1-F26E-4827-9311-6FA22931F8DE}" type="presOf" srcId="{2DCC84C5-620F-488B-A327-6813F5655AD6}" destId="{21C4CA18-C75C-43B0-9CAE-23F299444A2B}" srcOrd="0" destOrd="0" presId="urn:microsoft.com/office/officeart/2005/8/layout/cycle2"/>
    <dgm:cxn modelId="{0646E6E4-214B-4EBE-86BC-165BF23B51AA}" type="presOf" srcId="{AD2A8B2A-99DE-420A-85AA-220F15245866}" destId="{211859B1-A20A-4B66-9436-00A80A224D3D}" srcOrd="0" destOrd="0" presId="urn:microsoft.com/office/officeart/2005/8/layout/cycle2"/>
    <dgm:cxn modelId="{46C66A32-15B0-485A-8576-3BCB91A8AAD8}" type="presOf" srcId="{A8139040-1F7B-4DCE-AF62-ADAA3CB3C1AD}" destId="{B9E19AD6-6432-459B-851F-02554A39EAA1}" srcOrd="0" destOrd="0" presId="urn:microsoft.com/office/officeart/2005/8/layout/cycle2"/>
    <dgm:cxn modelId="{FF8DD81E-4FA9-4AE4-9913-7C6C94C00D78}" type="presOf" srcId="{0B307F03-E0DD-4ED1-9B3A-019EA96640FB}" destId="{22F7ED48-2FB8-405B-9276-3F7DC439C86D}" srcOrd="0" destOrd="0" presId="urn:microsoft.com/office/officeart/2005/8/layout/cycle2"/>
    <dgm:cxn modelId="{18D9C599-8413-45DF-AFAE-CE77C9684094}" type="presOf" srcId="{24723D30-A474-4DB9-9855-877F4DDF8B7E}" destId="{931DF849-3B4A-484F-8854-3FDBAFAD9257}" srcOrd="0" destOrd="0" presId="urn:microsoft.com/office/officeart/2005/8/layout/cycle2"/>
    <dgm:cxn modelId="{DCC97612-2F12-4C53-BA73-F9FEF7FA2CCD}" type="presParOf" srcId="{931DF849-3B4A-484F-8854-3FDBAFAD9257}" destId="{211859B1-A20A-4B66-9436-00A80A224D3D}" srcOrd="0" destOrd="0" presId="urn:microsoft.com/office/officeart/2005/8/layout/cycle2"/>
    <dgm:cxn modelId="{BD279FDC-1263-4055-AFC1-ABC8DDB0E263}" type="presParOf" srcId="{931DF849-3B4A-484F-8854-3FDBAFAD9257}" destId="{129C3788-4499-43FB-A55E-EAC395D3B20A}" srcOrd="1" destOrd="0" presId="urn:microsoft.com/office/officeart/2005/8/layout/cycle2"/>
    <dgm:cxn modelId="{B5DEA8B0-23DE-4D26-982D-68607CBB6B3A}" type="presParOf" srcId="{129C3788-4499-43FB-A55E-EAC395D3B20A}" destId="{E6137FD4-B8C3-46F3-8A35-E00BD6353E99}" srcOrd="0" destOrd="0" presId="urn:microsoft.com/office/officeart/2005/8/layout/cycle2"/>
    <dgm:cxn modelId="{E81A033F-D5C7-4C41-ACCC-2E2A0D79F263}" type="presParOf" srcId="{931DF849-3B4A-484F-8854-3FDBAFAD9257}" destId="{21C4CA18-C75C-43B0-9CAE-23F299444A2B}" srcOrd="2" destOrd="0" presId="urn:microsoft.com/office/officeart/2005/8/layout/cycle2"/>
    <dgm:cxn modelId="{17CC45AD-03E3-4055-A00D-B2E39147539B}" type="presParOf" srcId="{931DF849-3B4A-484F-8854-3FDBAFAD9257}" destId="{46FCE375-26F9-448A-B4E0-12452293D785}" srcOrd="3" destOrd="0" presId="urn:microsoft.com/office/officeart/2005/8/layout/cycle2"/>
    <dgm:cxn modelId="{B10D7D02-5FB1-4994-BE79-501371465306}" type="presParOf" srcId="{46FCE375-26F9-448A-B4E0-12452293D785}" destId="{4190A682-22BE-458F-9404-249DFCED9F97}" srcOrd="0" destOrd="0" presId="urn:microsoft.com/office/officeart/2005/8/layout/cycle2"/>
    <dgm:cxn modelId="{6D37A19F-CC1C-480C-8953-D2DF0FA95C8E}" type="presParOf" srcId="{931DF849-3B4A-484F-8854-3FDBAFAD9257}" destId="{214D3587-F9E0-4B5D-A808-0C63378E06F9}" srcOrd="4" destOrd="0" presId="urn:microsoft.com/office/officeart/2005/8/layout/cycle2"/>
    <dgm:cxn modelId="{66673BAE-CD0A-4647-BB0B-A5092EF4ADC9}" type="presParOf" srcId="{931DF849-3B4A-484F-8854-3FDBAFAD9257}" destId="{F5C94C70-99C4-43BB-9826-A07F3AB888DA}" srcOrd="5" destOrd="0" presId="urn:microsoft.com/office/officeart/2005/8/layout/cycle2"/>
    <dgm:cxn modelId="{A8304F24-8A0B-4229-B00B-E2CC6F4AF3DF}" type="presParOf" srcId="{F5C94C70-99C4-43BB-9826-A07F3AB888DA}" destId="{9155201F-206E-483D-9C32-E703999F0822}" srcOrd="0" destOrd="0" presId="urn:microsoft.com/office/officeart/2005/8/layout/cycle2"/>
    <dgm:cxn modelId="{48666876-62FF-4C3A-9507-ABA4224AF243}" type="presParOf" srcId="{931DF849-3B4A-484F-8854-3FDBAFAD9257}" destId="{B9E19AD6-6432-459B-851F-02554A39EAA1}" srcOrd="6" destOrd="0" presId="urn:microsoft.com/office/officeart/2005/8/layout/cycle2"/>
    <dgm:cxn modelId="{508959E7-4D88-47BC-A8DA-2991E3B636FF}" type="presParOf" srcId="{931DF849-3B4A-484F-8854-3FDBAFAD9257}" destId="{34108FBF-998C-47F5-8954-E15219D7ECEE}" srcOrd="7" destOrd="0" presId="urn:microsoft.com/office/officeart/2005/8/layout/cycle2"/>
    <dgm:cxn modelId="{27ED601B-001E-4AE4-A62D-38C0A2610DE9}" type="presParOf" srcId="{34108FBF-998C-47F5-8954-E15219D7ECEE}" destId="{F930A7C0-C003-4C72-9D39-913707CDDC29}" srcOrd="0" destOrd="0" presId="urn:microsoft.com/office/officeart/2005/8/layout/cycle2"/>
    <dgm:cxn modelId="{232B9F09-0B01-4918-8CA6-49EBF8608E8C}" type="presParOf" srcId="{931DF849-3B4A-484F-8854-3FDBAFAD9257}" destId="{22F7ED48-2FB8-405B-9276-3F7DC439C86D}" srcOrd="8" destOrd="0" presId="urn:microsoft.com/office/officeart/2005/8/layout/cycle2"/>
    <dgm:cxn modelId="{E6DB85B2-5484-425B-A075-15230FC50F24}" type="presParOf" srcId="{931DF849-3B4A-484F-8854-3FDBAFAD9257}" destId="{208B3925-D30C-4E15-BC2B-E7E6318C805B}" srcOrd="9" destOrd="0" presId="urn:microsoft.com/office/officeart/2005/8/layout/cycle2"/>
    <dgm:cxn modelId="{FCA31DA2-D319-45A7-A77F-0F370EA69B97}" type="presParOf" srcId="{208B3925-D30C-4E15-BC2B-E7E6318C805B}" destId="{774EA775-38B7-43E8-B000-0E66DB3A109F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11FC13-5B21-4D2D-8000-B91106F2849A}">
      <dsp:nvSpPr>
        <dsp:cNvPr id="0" name=""/>
        <dsp:cNvSpPr/>
      </dsp:nvSpPr>
      <dsp:spPr>
        <a:xfrm>
          <a:off x="3758391" y="2082358"/>
          <a:ext cx="1624576" cy="1624576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glow rad="63500">
            <a:schemeClr val="accent5">
              <a:alpha val="5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err="1" smtClean="0"/>
            <a:t>Quy</a:t>
          </a:r>
          <a:r>
            <a:rPr lang="en-US" sz="1800" b="1" kern="1200" dirty="0" smtClean="0"/>
            <a:t> </a:t>
          </a:r>
          <a:r>
            <a:rPr lang="en-US" sz="1800" b="1" kern="1200" dirty="0" err="1" smtClean="0"/>
            <a:t>trình</a:t>
          </a:r>
          <a:r>
            <a:rPr lang="en-US" sz="1800" b="1" kern="1200" dirty="0" smtClean="0"/>
            <a:t> </a:t>
          </a:r>
          <a:r>
            <a:rPr lang="en-US" sz="1800" b="1" kern="1200" dirty="0" err="1" smtClean="0"/>
            <a:t>tuyển</a:t>
          </a:r>
          <a:r>
            <a:rPr lang="en-US" sz="1800" b="1" kern="1200" dirty="0" smtClean="0"/>
            <a:t> </a:t>
          </a:r>
          <a:r>
            <a:rPr lang="en-US" sz="1800" b="1" kern="1200" dirty="0" err="1" smtClean="0"/>
            <a:t>dụng</a:t>
          </a:r>
          <a:endParaRPr lang="en-US" sz="1800" kern="1200" dirty="0"/>
        </a:p>
      </dsp:txBody>
      <dsp:txXfrm>
        <a:off x="3996305" y="2320272"/>
        <a:ext cx="1148748" cy="1148748"/>
      </dsp:txXfrm>
    </dsp:sp>
    <dsp:sp modelId="{0A02EBD6-BC50-4C8F-82C7-BCC3F930E0A5}">
      <dsp:nvSpPr>
        <dsp:cNvPr id="0" name=""/>
        <dsp:cNvSpPr/>
      </dsp:nvSpPr>
      <dsp:spPr>
        <a:xfrm>
          <a:off x="4114681" y="600276"/>
          <a:ext cx="1111555" cy="1111555"/>
        </a:xfrm>
        <a:prstGeom prst="ellipse">
          <a:avLst/>
        </a:prstGeom>
        <a:solidFill>
          <a:schemeClr val="accent5">
            <a:alpha val="50000"/>
            <a:hueOff val="-1241735"/>
            <a:satOff val="4976"/>
            <a:lumOff val="1078"/>
            <a:alphaOff val="0"/>
          </a:schemeClr>
        </a:solidFill>
        <a:ln>
          <a:noFill/>
        </a:ln>
        <a:effectLst>
          <a:glow rad="63500">
            <a:schemeClr val="accent5">
              <a:alpha val="50000"/>
              <a:hueOff val="-1241735"/>
              <a:satOff val="4976"/>
              <a:lumOff val="1078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1.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Chuẩn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bị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tuyển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endParaRPr lang="en-US" sz="14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77464" y="763059"/>
        <a:ext cx="785989" cy="785989"/>
      </dsp:txXfrm>
    </dsp:sp>
    <dsp:sp modelId="{DC2F53D9-CFBB-4C09-906A-05134F779EBA}">
      <dsp:nvSpPr>
        <dsp:cNvPr id="0" name=""/>
        <dsp:cNvSpPr/>
      </dsp:nvSpPr>
      <dsp:spPr>
        <a:xfrm>
          <a:off x="5468499" y="1141801"/>
          <a:ext cx="1111555" cy="1111555"/>
        </a:xfrm>
        <a:prstGeom prst="ellipse">
          <a:avLst/>
        </a:prstGeom>
        <a:solidFill>
          <a:schemeClr val="accent5">
            <a:alpha val="50000"/>
            <a:hueOff val="-2483469"/>
            <a:satOff val="9953"/>
            <a:lumOff val="2157"/>
            <a:alphaOff val="0"/>
          </a:schemeClr>
        </a:solidFill>
        <a:ln>
          <a:noFill/>
        </a:ln>
        <a:effectLst>
          <a:glow rad="63500">
            <a:schemeClr val="accent5">
              <a:alpha val="50000"/>
              <a:hueOff val="-2483469"/>
              <a:satOff val="9953"/>
              <a:lumOff val="2157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2. 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Thông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báo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tuyển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31282" y="1304584"/>
        <a:ext cx="785989" cy="785989"/>
      </dsp:txXfrm>
    </dsp:sp>
    <dsp:sp modelId="{2BD5F63A-12D1-4DCF-8FBC-393BFA8382C2}">
      <dsp:nvSpPr>
        <dsp:cNvPr id="0" name=""/>
        <dsp:cNvSpPr/>
      </dsp:nvSpPr>
      <dsp:spPr>
        <a:xfrm>
          <a:off x="2290594" y="2210414"/>
          <a:ext cx="1111555" cy="1120185"/>
        </a:xfrm>
        <a:prstGeom prst="ellipse">
          <a:avLst/>
        </a:prstGeom>
        <a:solidFill>
          <a:schemeClr val="accent5">
            <a:alpha val="50000"/>
            <a:hueOff val="-3725204"/>
            <a:satOff val="14929"/>
            <a:lumOff val="3235"/>
            <a:alphaOff val="0"/>
          </a:schemeClr>
        </a:solidFill>
        <a:ln>
          <a:noFill/>
        </a:ln>
        <a:effectLst>
          <a:glow rad="63500">
            <a:schemeClr val="accent5">
              <a:alpha val="50000"/>
              <a:hueOff val="-3725204"/>
              <a:satOff val="14929"/>
              <a:lumOff val="3235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7.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Times New Roman" pitchFamily="18" charset="0"/>
              <a:cs typeface="Times New Roman" pitchFamily="18" charset="0"/>
            </a:rPr>
            <a:t>Tập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kern="1200" dirty="0" err="1" smtClean="0">
              <a:latin typeface="Times New Roman" pitchFamily="18" charset="0"/>
              <a:cs typeface="Times New Roman" pitchFamily="18" charset="0"/>
            </a:rPr>
            <a:t>sự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kern="1200" dirty="0" err="1" smtClean="0">
              <a:latin typeface="Times New Roman" pitchFamily="18" charset="0"/>
              <a:cs typeface="Times New Roman" pitchFamily="18" charset="0"/>
            </a:rPr>
            <a:t>thử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kern="1200" dirty="0" err="1" smtClean="0">
              <a:latin typeface="Times New Roman" pitchFamily="18" charset="0"/>
              <a:cs typeface="Times New Roman" pitchFamily="18" charset="0"/>
            </a:rPr>
            <a:t>việc</a:t>
          </a:r>
          <a:endParaRPr lang="en-US" sz="1400" kern="1200" dirty="0"/>
        </a:p>
      </dsp:txBody>
      <dsp:txXfrm>
        <a:off x="2453377" y="2374461"/>
        <a:ext cx="785989" cy="792091"/>
      </dsp:txXfrm>
    </dsp:sp>
    <dsp:sp modelId="{0C27109C-6B49-43F9-B891-8FB324DA8C78}">
      <dsp:nvSpPr>
        <dsp:cNvPr id="0" name=""/>
        <dsp:cNvSpPr/>
      </dsp:nvSpPr>
      <dsp:spPr>
        <a:xfrm>
          <a:off x="5183476" y="3782897"/>
          <a:ext cx="1111555" cy="1206597"/>
        </a:xfrm>
        <a:prstGeom prst="ellipse">
          <a:avLst/>
        </a:prstGeom>
        <a:solidFill>
          <a:schemeClr val="accent5">
            <a:alpha val="50000"/>
            <a:hueOff val="-4966938"/>
            <a:satOff val="19906"/>
            <a:lumOff val="4314"/>
            <a:alphaOff val="0"/>
          </a:schemeClr>
        </a:solidFill>
        <a:ln>
          <a:noFill/>
        </a:ln>
        <a:effectLst>
          <a:glow rad="63500">
            <a:schemeClr val="accent5">
              <a:alpha val="50000"/>
              <a:hueOff val="-4966938"/>
              <a:satOff val="19906"/>
              <a:lumOff val="4314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4.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Phỏng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vấn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sơ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bộ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46259" y="3959599"/>
        <a:ext cx="785989" cy="853193"/>
      </dsp:txXfrm>
    </dsp:sp>
    <dsp:sp modelId="{0A434E51-9AF8-48D6-8DA2-3E91CC17A573}">
      <dsp:nvSpPr>
        <dsp:cNvPr id="0" name=""/>
        <dsp:cNvSpPr/>
      </dsp:nvSpPr>
      <dsp:spPr>
        <a:xfrm>
          <a:off x="3829660" y="4091694"/>
          <a:ext cx="1111555" cy="1111555"/>
        </a:xfrm>
        <a:prstGeom prst="ellipse">
          <a:avLst/>
        </a:prstGeom>
        <a:solidFill>
          <a:schemeClr val="accent5">
            <a:alpha val="50000"/>
            <a:hueOff val="-6208672"/>
            <a:satOff val="24882"/>
            <a:lumOff val="5392"/>
            <a:alphaOff val="0"/>
          </a:schemeClr>
        </a:solidFill>
        <a:ln>
          <a:noFill/>
        </a:ln>
        <a:effectLst>
          <a:glow rad="63500">
            <a:schemeClr val="accent5">
              <a:alpha val="50000"/>
              <a:hueOff val="-6208672"/>
              <a:satOff val="24882"/>
              <a:lumOff val="5392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5.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Phỏng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vấn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tuyển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92443" y="4254477"/>
        <a:ext cx="785989" cy="785989"/>
      </dsp:txXfrm>
    </dsp:sp>
    <dsp:sp modelId="{47457DDC-427C-4C6A-9469-D50D7EC0B2D4}">
      <dsp:nvSpPr>
        <dsp:cNvPr id="0" name=""/>
        <dsp:cNvSpPr/>
      </dsp:nvSpPr>
      <dsp:spPr>
        <a:xfrm>
          <a:off x="2547095" y="3592932"/>
          <a:ext cx="1111555" cy="1111555"/>
        </a:xfrm>
        <a:prstGeom prst="ellipse">
          <a:avLst/>
        </a:prstGeom>
        <a:solidFill>
          <a:schemeClr val="accent5">
            <a:alpha val="50000"/>
            <a:hueOff val="-7450407"/>
            <a:satOff val="29858"/>
            <a:lumOff val="6471"/>
            <a:alphaOff val="0"/>
          </a:schemeClr>
        </a:solidFill>
        <a:ln>
          <a:noFill/>
        </a:ln>
        <a:effectLst>
          <a:glow rad="63500">
            <a:schemeClr val="accent5">
              <a:alpha val="50000"/>
              <a:hueOff val="-7450407"/>
              <a:satOff val="29858"/>
              <a:lumOff val="6471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6.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Đánh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giá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quyết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định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09878" y="3755715"/>
        <a:ext cx="785989" cy="785989"/>
      </dsp:txXfrm>
    </dsp:sp>
    <dsp:sp modelId="{0801CC89-42EC-4838-A8F7-6D1503C1AF69}">
      <dsp:nvSpPr>
        <dsp:cNvPr id="0" name=""/>
        <dsp:cNvSpPr/>
      </dsp:nvSpPr>
      <dsp:spPr>
        <a:xfrm>
          <a:off x="5924515" y="2538611"/>
          <a:ext cx="1111555" cy="1168315"/>
        </a:xfrm>
        <a:prstGeom prst="ellipse">
          <a:avLst/>
        </a:prstGeom>
        <a:solidFill>
          <a:schemeClr val="accent5">
            <a:alpha val="50000"/>
            <a:hueOff val="-8692142"/>
            <a:satOff val="34835"/>
            <a:lumOff val="7549"/>
            <a:alphaOff val="0"/>
          </a:schemeClr>
        </a:solidFill>
        <a:ln>
          <a:noFill/>
        </a:ln>
        <a:effectLst>
          <a:glow rad="63500">
            <a:schemeClr val="accent5">
              <a:alpha val="50000"/>
              <a:hueOff val="-8692142"/>
              <a:satOff val="34835"/>
              <a:lumOff val="7549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3.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Times New Roman" pitchFamily="18" charset="0"/>
              <a:cs typeface="Times New Roman" pitchFamily="18" charset="0"/>
            </a:rPr>
            <a:t>Tiếp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kern="1200" dirty="0" err="1" smtClean="0">
              <a:latin typeface="Times New Roman" pitchFamily="18" charset="0"/>
              <a:cs typeface="Times New Roman" pitchFamily="18" charset="0"/>
            </a:rPr>
            <a:t>nhận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kern="1200" dirty="0" err="1" smtClean="0">
              <a:latin typeface="Times New Roman" pitchFamily="18" charset="0"/>
              <a:cs typeface="Times New Roman" pitchFamily="18" charset="0"/>
            </a:rPr>
            <a:t>và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kern="1200" dirty="0" err="1" smtClean="0">
              <a:latin typeface="Times New Roman" pitchFamily="18" charset="0"/>
              <a:cs typeface="Times New Roman" pitchFamily="18" charset="0"/>
            </a:rPr>
            <a:t>sàng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kern="1200" dirty="0" err="1" smtClean="0">
              <a:latin typeface="Times New Roman" pitchFamily="18" charset="0"/>
              <a:cs typeface="Times New Roman" pitchFamily="18" charset="0"/>
            </a:rPr>
            <a:t>lọc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kern="1200" dirty="0" err="1" smtClean="0">
              <a:latin typeface="Times New Roman" pitchFamily="18" charset="0"/>
              <a:cs typeface="Times New Roman" pitchFamily="18" charset="0"/>
            </a:rPr>
            <a:t>hồ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kern="1200" dirty="0" err="1" smtClean="0">
              <a:latin typeface="Times New Roman" pitchFamily="18" charset="0"/>
              <a:cs typeface="Times New Roman" pitchFamily="18" charset="0"/>
            </a:rPr>
            <a:t>sơ</a:t>
          </a:r>
          <a:endParaRPr lang="en-US" sz="1400" kern="1200" dirty="0"/>
        </a:p>
      </dsp:txBody>
      <dsp:txXfrm>
        <a:off x="6087298" y="2709707"/>
        <a:ext cx="785989" cy="826123"/>
      </dsp:txXfrm>
    </dsp:sp>
    <dsp:sp modelId="{547004CA-E69B-4C69-884F-E00D265A740C}">
      <dsp:nvSpPr>
        <dsp:cNvPr id="0" name=""/>
        <dsp:cNvSpPr/>
      </dsp:nvSpPr>
      <dsp:spPr>
        <a:xfrm>
          <a:off x="2718113" y="932165"/>
          <a:ext cx="1111555" cy="1111555"/>
        </a:xfrm>
        <a:prstGeom prst="ellipse">
          <a:avLst/>
        </a:prstGeom>
        <a:solidFill>
          <a:schemeClr val="accent5">
            <a:alpha val="50000"/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glow rad="63500">
            <a:schemeClr val="accent5">
              <a:alpha val="50000"/>
              <a:hueOff val="-9933876"/>
              <a:satOff val="39811"/>
              <a:lumOff val="8628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8.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Tuyển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chính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thức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80896" y="1094948"/>
        <a:ext cx="785989" cy="7859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442" cy="3337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1949" y="0"/>
            <a:ext cx="4302442" cy="3337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E91F7A-AF12-4D00-BB5E-9B49DC611EED}" type="datetimeFigureOut">
              <a:rPr lang="en-US" smtClean="0"/>
              <a:pPr/>
              <a:t>5/19/2019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327882"/>
            <a:ext cx="4302442" cy="3337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1949" y="6327882"/>
            <a:ext cx="4302442" cy="3337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5053EF-2EE7-496A-9714-8E7E207C7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8025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301543" cy="333137"/>
          </a:xfrm>
          <a:prstGeom prst="rect">
            <a:avLst/>
          </a:prstGeom>
        </p:spPr>
        <p:txBody>
          <a:bodyPr vert="horz" lIns="92295" tIns="46147" rIns="92295" bIns="4614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2799" y="2"/>
            <a:ext cx="4301543" cy="333137"/>
          </a:xfrm>
          <a:prstGeom prst="rect">
            <a:avLst/>
          </a:prstGeom>
        </p:spPr>
        <p:txBody>
          <a:bodyPr vert="horz" lIns="92295" tIns="46147" rIns="92295" bIns="46147" rtlCol="0"/>
          <a:lstStyle>
            <a:lvl1pPr algn="r">
              <a:defRPr sz="1200"/>
            </a:lvl1pPr>
          </a:lstStyle>
          <a:p>
            <a:fld id="{C98128FB-8C31-4911-8657-BC1A930E684E}" type="datetimeFigureOut">
              <a:rPr lang="ko-KR" altLang="en-US" smtClean="0"/>
              <a:pPr/>
              <a:t>2019-05-19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159125" y="500063"/>
            <a:ext cx="3608388" cy="2497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95" tIns="46147" rIns="92295" bIns="4614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2664" y="3164802"/>
            <a:ext cx="7941310" cy="2998232"/>
          </a:xfrm>
          <a:prstGeom prst="rect">
            <a:avLst/>
          </a:prstGeom>
        </p:spPr>
        <p:txBody>
          <a:bodyPr vert="horz" lIns="92295" tIns="46147" rIns="92295" bIns="46147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328446"/>
            <a:ext cx="4301543" cy="333137"/>
          </a:xfrm>
          <a:prstGeom prst="rect">
            <a:avLst/>
          </a:prstGeom>
        </p:spPr>
        <p:txBody>
          <a:bodyPr vert="horz" lIns="92295" tIns="46147" rIns="92295" bIns="4614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2799" y="6328446"/>
            <a:ext cx="4301543" cy="333137"/>
          </a:xfrm>
          <a:prstGeom prst="rect">
            <a:avLst/>
          </a:prstGeom>
        </p:spPr>
        <p:txBody>
          <a:bodyPr vert="horz" lIns="92295" tIns="46147" rIns="92295" bIns="46147" rtlCol="0" anchor="b"/>
          <a:lstStyle>
            <a:lvl1pPr algn="r">
              <a:defRPr sz="1200"/>
            </a:lvl1pPr>
          </a:lstStyle>
          <a:p>
            <a:fld id="{CDF9C24A-A473-4415-8787-D0A122504FE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108778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954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1700812"/>
            <a:ext cx="8420100" cy="1470025"/>
          </a:xfrm>
        </p:spPr>
        <p:txBody>
          <a:bodyPr>
            <a:normAutofit/>
          </a:bodyPr>
          <a:lstStyle>
            <a:lvl1pPr>
              <a:defRPr sz="4000" b="1"/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  <p:pic>
        <p:nvPicPr>
          <p:cNvPr id="7" name="Picture 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384"/>
            <a:ext cx="9906000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5"/>
          <p:cNvSpPr txBox="1">
            <a:spLocks noChangeArrowheads="1"/>
          </p:cNvSpPr>
          <p:nvPr userDrawn="1"/>
        </p:nvSpPr>
        <p:spPr bwMode="gray">
          <a:xfrm>
            <a:off x="6271329" y="5703227"/>
            <a:ext cx="3578225" cy="24622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0"/>
            <a:r>
              <a:rPr kumimoji="0" lang="en-US" altLang="ko-KR" sz="1000" b="1" dirty="0">
                <a:solidFill>
                  <a:schemeClr val="bg1"/>
                </a:solidFill>
              </a:rPr>
              <a:t>Richest experience, Newest technology, Highest service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CE59-83F3-4FC5-8D32-92C32EC02F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6578" y="274639"/>
            <a:ext cx="7078663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CE59-83F3-4FC5-8D32-92C32EC02F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title"/>
          </p:nvPr>
        </p:nvSpPr>
        <p:spPr>
          <a:xfrm>
            <a:off x="495300" y="2348880"/>
            <a:ext cx="8915400" cy="1143000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grpSp>
        <p:nvGrpSpPr>
          <p:cNvPr id="2" name="그룹 3"/>
          <p:cNvGrpSpPr/>
          <p:nvPr userDrawn="1"/>
        </p:nvGrpSpPr>
        <p:grpSpPr>
          <a:xfrm>
            <a:off x="0" y="0"/>
            <a:ext cx="9906000" cy="333375"/>
            <a:chOff x="0" y="0"/>
            <a:chExt cx="9906000" cy="333375"/>
          </a:xfrm>
        </p:grpSpPr>
        <p:pic>
          <p:nvPicPr>
            <p:cNvPr id="5" name="Picture 7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 r="34008"/>
            <a:stretch>
              <a:fillRect/>
            </a:stretch>
          </p:blipFill>
          <p:spPr bwMode="auto">
            <a:xfrm>
              <a:off x="0" y="0"/>
              <a:ext cx="9906000" cy="3326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직사각형 6"/>
            <p:cNvSpPr/>
            <p:nvPr userDrawn="1"/>
          </p:nvSpPr>
          <p:spPr>
            <a:xfrm>
              <a:off x="3584848" y="0"/>
              <a:ext cx="6321152" cy="332656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직각 삼각형 8"/>
            <p:cNvSpPr/>
            <p:nvPr userDrawn="1"/>
          </p:nvSpPr>
          <p:spPr>
            <a:xfrm flipH="1">
              <a:off x="2936776" y="0"/>
              <a:ext cx="648072" cy="333375"/>
            </a:xfrm>
            <a:prstGeom prst="rtTriangl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32525" y="312738"/>
            <a:ext cx="8778180" cy="562074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lang="ko-KR" altLang="en-US" sz="2400" b="1" kern="12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  <a:cs typeface="Verdana" pitchFamily="34" charset="0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980729"/>
            <a:ext cx="8915400" cy="514543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384550" y="6597352"/>
            <a:ext cx="3136900" cy="210938"/>
          </a:xfrm>
        </p:spPr>
        <p:txBody>
          <a:bodyPr/>
          <a:lstStyle>
            <a:lvl1pPr>
              <a:defRPr sz="1000"/>
            </a:lvl1pPr>
          </a:lstStyle>
          <a:p>
            <a:endParaRPr lang="ko-KR" altLang="en-US" dirty="0"/>
          </a:p>
        </p:txBody>
      </p:sp>
      <p:pic>
        <p:nvPicPr>
          <p:cNvPr id="7" name="Picture 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384"/>
            <a:ext cx="9906000" cy="314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직선 연결선 7"/>
          <p:cNvCxnSpPr/>
          <p:nvPr userDrawn="1"/>
        </p:nvCxnSpPr>
        <p:spPr bwMode="auto">
          <a:xfrm>
            <a:off x="0" y="908720"/>
            <a:ext cx="99060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9" name="그룹 8"/>
          <p:cNvGrpSpPr>
            <a:grpSpLocks noChangeAspect="1"/>
          </p:cNvGrpSpPr>
          <p:nvPr userDrawn="1"/>
        </p:nvGrpSpPr>
        <p:grpSpPr bwMode="auto">
          <a:xfrm>
            <a:off x="272488" y="421804"/>
            <a:ext cx="342900" cy="342900"/>
            <a:chOff x="417511" y="334961"/>
            <a:chExt cx="428628" cy="428628"/>
          </a:xfrm>
        </p:grpSpPr>
        <p:sp>
          <p:nvSpPr>
            <p:cNvPr id="10" name="타원 9"/>
            <p:cNvSpPr/>
            <p:nvPr userDrawn="1"/>
          </p:nvSpPr>
          <p:spPr>
            <a:xfrm>
              <a:off x="417511" y="334961"/>
              <a:ext cx="428628" cy="428628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  <a:shade val="30000"/>
                    <a:satMod val="115000"/>
                  </a:schemeClr>
                </a:gs>
                <a:gs pos="50000">
                  <a:schemeClr val="accent1">
                    <a:shade val="51000"/>
                    <a:satMod val="130000"/>
                    <a:shade val="67500"/>
                    <a:satMod val="115000"/>
                  </a:schemeClr>
                </a:gs>
                <a:gs pos="100000">
                  <a:schemeClr val="accent1">
                    <a:shade val="51000"/>
                    <a:satMod val="13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1" name="타원 10"/>
            <p:cNvSpPr>
              <a:spLocks noChangeAspect="1"/>
            </p:cNvSpPr>
            <p:nvPr userDrawn="1"/>
          </p:nvSpPr>
          <p:spPr>
            <a:xfrm flipH="1" flipV="1">
              <a:off x="470348" y="387798"/>
              <a:ext cx="322954" cy="322954"/>
            </a:xfrm>
            <a:prstGeom prst="ellipse">
              <a:avLst/>
            </a:prstGeom>
            <a:gradFill flip="none" rotWithShape="1">
              <a:gsLst>
                <a:gs pos="0">
                  <a:schemeClr val="dk2">
                    <a:tint val="66000"/>
                    <a:satMod val="160000"/>
                  </a:schemeClr>
                </a:gs>
                <a:gs pos="50000">
                  <a:schemeClr val="dk2">
                    <a:tint val="44500"/>
                    <a:satMod val="160000"/>
                  </a:schemeClr>
                </a:gs>
                <a:gs pos="100000">
                  <a:schemeClr val="dk2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</p:spPr>
          <p:style>
            <a:lnRef idx="0">
              <a:schemeClr val="accent1"/>
            </a:lnRef>
            <a:fillRef idx="1001">
              <a:schemeClr val="dk2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</p:grpSp>
      <p:sp>
        <p:nvSpPr>
          <p:cNvPr id="13" name="슬라이드 번호 개체 틀 5"/>
          <p:cNvSpPr txBox="1">
            <a:spLocks/>
          </p:cNvSpPr>
          <p:nvPr userDrawn="1"/>
        </p:nvSpPr>
        <p:spPr>
          <a:xfrm>
            <a:off x="7538144" y="6597352"/>
            <a:ext cx="2311400" cy="2200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838CBB-CF97-4781-8FE0-337C56F827BB}" type="slidenum">
              <a:rPr kumimoji="0" lang="ko-KR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  <a:cs typeface="+mn-cs"/>
            </a:endParaRPr>
          </a:p>
        </p:txBody>
      </p:sp>
      <p:pic>
        <p:nvPicPr>
          <p:cNvPr id="14" name="Picture 3" descr="D:\Documents\3 - Comed 관련\회사 logo\COMED_Logo_Transparent_무바탕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475" y="6574678"/>
            <a:ext cx="635157" cy="247226"/>
          </a:xfrm>
          <a:prstGeom prst="rect">
            <a:avLst/>
          </a:prstGeom>
          <a:noFill/>
        </p:spPr>
      </p:pic>
      <p:cxnSp>
        <p:nvCxnSpPr>
          <p:cNvPr id="15" name="직선 연결선 14"/>
          <p:cNvCxnSpPr/>
          <p:nvPr userDrawn="1"/>
        </p:nvCxnSpPr>
        <p:spPr bwMode="auto">
          <a:xfrm>
            <a:off x="-1697" y="6525344"/>
            <a:ext cx="99060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2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CE59-83F3-4FC5-8D32-92C32EC02F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36575" y="1600204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48300" y="1600204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CE59-83F3-4FC5-8D32-92C32EC02F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CE59-83F3-4FC5-8D32-92C32EC02F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CE59-83F3-4FC5-8D32-92C32EC02F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CE59-83F3-4FC5-8D32-92C32EC02F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CE59-83F3-4FC5-8D32-92C32EC02F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CE59-83F3-4FC5-8D32-92C32EC02F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7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7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7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9CE59-83F3-4FC5-8D32-92C32EC02F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819922219"/>
              </p:ext>
            </p:extLst>
          </p:nvPr>
        </p:nvGraphicFramePr>
        <p:xfrm>
          <a:off x="-36394" y="760134"/>
          <a:ext cx="9372600" cy="54882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8" name="Rectangle 17"/>
          <p:cNvSpPr/>
          <p:nvPr/>
        </p:nvSpPr>
        <p:spPr>
          <a:xfrm>
            <a:off x="2514600" y="304800"/>
            <a:ext cx="4724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 err="1" smtClean="0">
                <a:latin typeface="Georgia" panose="02040502050405020303" pitchFamily="18" charset="0"/>
              </a:rPr>
              <a:t>Quy</a:t>
            </a:r>
            <a:r>
              <a:rPr lang="en-US" b="1" dirty="0" smtClean="0">
                <a:latin typeface="Georgia" panose="02040502050405020303" pitchFamily="18" charset="0"/>
              </a:rPr>
              <a:t> </a:t>
            </a:r>
            <a:r>
              <a:rPr lang="en-US" b="1" dirty="0" err="1" smtClean="0">
                <a:latin typeface="Georgia" panose="02040502050405020303" pitchFamily="18" charset="0"/>
              </a:rPr>
              <a:t>trình</a:t>
            </a:r>
            <a:r>
              <a:rPr lang="en-US" b="1" dirty="0" smtClean="0">
                <a:latin typeface="Georgia" panose="02040502050405020303" pitchFamily="18" charset="0"/>
              </a:rPr>
              <a:t> </a:t>
            </a:r>
            <a:r>
              <a:rPr lang="en-US" b="1" dirty="0" err="1" smtClean="0">
                <a:latin typeface="Georgia" panose="02040502050405020303" pitchFamily="18" charset="0"/>
              </a:rPr>
              <a:t>tuyển</a:t>
            </a:r>
            <a:r>
              <a:rPr lang="en-US" b="1" dirty="0" smtClean="0">
                <a:latin typeface="Georgia" panose="02040502050405020303" pitchFamily="18" charset="0"/>
              </a:rPr>
              <a:t> </a:t>
            </a:r>
            <a:r>
              <a:rPr lang="en-US" b="1" dirty="0" err="1" smtClean="0">
                <a:latin typeface="Georgia" panose="02040502050405020303" pitchFamily="18" charset="0"/>
              </a:rPr>
              <a:t>dụng</a:t>
            </a:r>
            <a:endParaRPr lang="en-US" b="1" dirty="0">
              <a:latin typeface="Georgia" panose="02040502050405020303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 rot="3963036">
            <a:off x="6174285" y="3042830"/>
            <a:ext cx="274320" cy="1828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rot="911297">
            <a:off x="5200766" y="2027418"/>
            <a:ext cx="274320" cy="1828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 rot="20408828">
            <a:off x="3776718" y="1946146"/>
            <a:ext cx="274320" cy="1828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 rot="7428841">
            <a:off x="6034943" y="4493006"/>
            <a:ext cx="274320" cy="1828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10800000">
            <a:off x="4876801" y="5410200"/>
            <a:ext cx="253849" cy="1779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12037647">
            <a:off x="3436059" y="5224058"/>
            <a:ext cx="274320" cy="1828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14675395">
            <a:off x="2616991" y="4186488"/>
            <a:ext cx="274320" cy="1828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17679852">
            <a:off x="2618105" y="2662165"/>
            <a:ext cx="274320" cy="1828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91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제목 1"/>
          <p:cNvSpPr txBox="1">
            <a:spLocks/>
          </p:cNvSpPr>
          <p:nvPr/>
        </p:nvSpPr>
        <p:spPr>
          <a:xfrm>
            <a:off x="1523979" y="310455"/>
            <a:ext cx="7143800" cy="8325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Quy</a:t>
            </a:r>
            <a:r>
              <a:rPr kumimoji="0" lang="en-US" altLang="ko-KR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altLang="ko-KR" sz="2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trình</a:t>
            </a:r>
            <a:r>
              <a:rPr kumimoji="0" lang="en-US" altLang="ko-KR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altLang="ko-KR" sz="2400" b="1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tuyển</a:t>
            </a:r>
            <a:r>
              <a:rPr kumimoji="0" lang="en-US" altLang="ko-KR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altLang="ko-KR" sz="2400" b="1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dụng</a:t>
            </a:r>
            <a:endParaRPr kumimoji="0" lang="ko-KR" alt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4" name="부제목 3"/>
          <p:cNvSpPr txBox="1">
            <a:spLocks/>
          </p:cNvSpPr>
          <p:nvPr/>
        </p:nvSpPr>
        <p:spPr>
          <a:xfrm>
            <a:off x="1555824" y="1776484"/>
            <a:ext cx="7816776" cy="378611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ko-K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267516845"/>
              </p:ext>
            </p:extLst>
          </p:nvPr>
        </p:nvGraphicFramePr>
        <p:xfrm>
          <a:off x="838200" y="1227666"/>
          <a:ext cx="8229599" cy="5249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22720" y="4541520"/>
            <a:ext cx="1463040" cy="14630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73090" y="5425440"/>
            <a:ext cx="351510" cy="36576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62400" y="2932061"/>
            <a:ext cx="2011680" cy="2011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19785</TotalTime>
  <Words>63</Words>
  <Application>Microsoft Office PowerPoint</Application>
  <PresentationFormat>A4 Paper (210x297 mm)</PresentationFormat>
  <Paragraphs>18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맑은 고딕</vt:lpstr>
      <vt:lpstr>Arial</vt:lpstr>
      <vt:lpstr>Calibri</vt:lpstr>
      <vt:lpstr>Georgia</vt:lpstr>
      <vt:lpstr>Times New Roman</vt:lpstr>
      <vt:lpstr>Verdana</vt:lpstr>
      <vt:lpstr>Office 테마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2011년 이사회</dc:title>
  <dc:creator>김정주</dc:creator>
  <cp:lastModifiedBy>Admin</cp:lastModifiedBy>
  <cp:revision>1734</cp:revision>
  <dcterms:created xsi:type="dcterms:W3CDTF">2011-03-14T04:40:37Z</dcterms:created>
  <dcterms:modified xsi:type="dcterms:W3CDTF">2019-05-19T07:22:49Z</dcterms:modified>
</cp:coreProperties>
</file>