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01" r:id="rId2"/>
  </p:sldIdLst>
  <p:sldSz cx="9906000" cy="6858000" type="A4"/>
  <p:notesSz cx="9926638" cy="66627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09">
          <p15:clr>
            <a:srgbClr val="A4A3A4"/>
          </p15:clr>
        </p15:guide>
        <p15:guide id="2" orient="horz" pos="3793">
          <p15:clr>
            <a:srgbClr val="A4A3A4"/>
          </p15:clr>
        </p15:guide>
        <p15:guide id="3" orient="horz" pos="2341">
          <p15:clr>
            <a:srgbClr val="A4A3A4"/>
          </p15:clr>
        </p15:guide>
        <p15:guide id="4" orient="horz" pos="1026">
          <p15:clr>
            <a:srgbClr val="A4A3A4"/>
          </p15:clr>
        </p15:guide>
        <p15:guide id="5" orient="horz" pos="3974">
          <p15:clr>
            <a:srgbClr val="A4A3A4"/>
          </p15:clr>
        </p15:guide>
        <p15:guide id="6" pos="852">
          <p15:clr>
            <a:srgbClr val="A4A3A4"/>
          </p15:clr>
        </p15:guide>
        <p15:guide id="7" pos="5978">
          <p15:clr>
            <a:srgbClr val="A4A3A4"/>
          </p15:clr>
        </p15:guide>
        <p15:guide id="8" pos="3120">
          <p15:clr>
            <a:srgbClr val="A4A3A4"/>
          </p15:clr>
        </p15:guide>
        <p15:guide id="9" pos="262">
          <p15:clr>
            <a:srgbClr val="A4A3A4"/>
          </p15:clr>
        </p15:guide>
        <p15:guide id="10" pos="371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2F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65" autoAdjust="0"/>
    <p:restoredTop sz="96057" autoAdjust="0"/>
  </p:normalViewPr>
  <p:slideViewPr>
    <p:cSldViewPr showGuides="1">
      <p:cViewPr varScale="1">
        <p:scale>
          <a:sx n="70" d="100"/>
          <a:sy n="70" d="100"/>
        </p:scale>
        <p:origin x="696" y="72"/>
      </p:cViewPr>
      <p:guideLst>
        <p:guide orient="horz" pos="709"/>
        <p:guide orient="horz" pos="3793"/>
        <p:guide orient="horz" pos="2341"/>
        <p:guide orient="horz" pos="1026"/>
        <p:guide orient="horz" pos="3974"/>
        <p:guide pos="852"/>
        <p:guide pos="5978"/>
        <p:guide pos="3120"/>
        <p:guide pos="262"/>
        <p:guide pos="371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BD74C7-AE67-4BC0-8CFF-E7F5A4058D79}" type="doc">
      <dgm:prSet loTypeId="urn:microsoft.com/office/officeart/2005/8/layout/radial3" loCatId="relationship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D052531-CCA2-47E3-A9F0-6C4C55626ACB}">
      <dgm:prSet custT="1"/>
      <dgm:spPr/>
      <dgm:t>
        <a:bodyPr/>
        <a:lstStyle/>
        <a:p>
          <a:pPr rtl="0"/>
          <a:r>
            <a:rPr lang="en-US" sz="1800" b="1" dirty="0" err="1" smtClean="0"/>
            <a:t>Quy</a:t>
          </a:r>
          <a:r>
            <a:rPr lang="en-US" sz="1800" b="1" dirty="0" smtClean="0"/>
            <a:t> </a:t>
          </a:r>
          <a:r>
            <a:rPr lang="en-US" sz="1800" b="1" dirty="0" err="1" smtClean="0"/>
            <a:t>trình</a:t>
          </a:r>
          <a:r>
            <a:rPr lang="en-US" sz="1800" b="1" dirty="0" smtClean="0"/>
            <a:t> </a:t>
          </a:r>
          <a:r>
            <a:rPr lang="en-US" sz="1800" b="1" dirty="0" err="1" smtClean="0"/>
            <a:t>tuyển</a:t>
          </a:r>
          <a:r>
            <a:rPr lang="en-US" sz="1800" b="1" dirty="0" smtClean="0"/>
            <a:t> </a:t>
          </a:r>
          <a:r>
            <a:rPr lang="en-US" sz="1800" b="1" dirty="0" err="1" smtClean="0"/>
            <a:t>dụng</a:t>
          </a:r>
          <a:endParaRPr lang="en-US" sz="1800" dirty="0"/>
        </a:p>
      </dgm:t>
    </dgm:pt>
    <dgm:pt modelId="{8C8BDD98-D62F-43E0-95BD-611E9B54E25F}" type="parTrans" cxnId="{D9D95EFF-6765-441E-8161-ABC190E4D0C8}">
      <dgm:prSet/>
      <dgm:spPr/>
      <dgm:t>
        <a:bodyPr/>
        <a:lstStyle/>
        <a:p>
          <a:endParaRPr lang="en-US"/>
        </a:p>
      </dgm:t>
    </dgm:pt>
    <dgm:pt modelId="{D43ECC4A-3182-4323-BF73-31415A7A4237}" type="sibTrans" cxnId="{D9D95EFF-6765-441E-8161-ABC190E4D0C8}">
      <dgm:prSet/>
      <dgm:spPr/>
      <dgm:t>
        <a:bodyPr/>
        <a:lstStyle/>
        <a:p>
          <a:endParaRPr lang="en-US"/>
        </a:p>
      </dgm:t>
    </dgm:pt>
    <dgm:pt modelId="{CB4B5A60-94F9-4336-89CC-1EEE37FB5769}">
      <dgm:prSet custT="1"/>
      <dgm:spPr/>
      <dgm:t>
        <a:bodyPr/>
        <a:lstStyle/>
        <a:p>
          <a:pPr rtl="0"/>
          <a:r>
            <a: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1.</a:t>
          </a:r>
        </a:p>
        <a:p>
          <a:pPr rtl="0"/>
          <a:r>
            <a:rPr lang="en-US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Thông</a:t>
          </a:r>
          <a:r>
            <a: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báo</a:t>
          </a:r>
          <a:r>
            <a: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tuyển</a:t>
          </a:r>
          <a:r>
            <a: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dụng</a:t>
          </a:r>
          <a:endParaRPr lang="en-US" sz="14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rtl="0"/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5EE8F03-78A2-448C-9640-8E5B76A59A9B}" type="parTrans" cxnId="{33EA5BC1-1138-4990-8B47-1873F07C92F5}">
      <dgm:prSet/>
      <dgm:spPr/>
      <dgm:t>
        <a:bodyPr/>
        <a:lstStyle/>
        <a:p>
          <a:endParaRPr lang="en-US"/>
        </a:p>
      </dgm:t>
    </dgm:pt>
    <dgm:pt modelId="{3D41AA08-357A-42D2-9422-C210A4569D25}" type="sibTrans" cxnId="{33EA5BC1-1138-4990-8B47-1873F07C92F5}">
      <dgm:prSet/>
      <dgm:spPr/>
      <dgm:t>
        <a:bodyPr/>
        <a:lstStyle/>
        <a:p>
          <a:endParaRPr lang="en-US"/>
        </a:p>
      </dgm:t>
    </dgm:pt>
    <dgm:pt modelId="{5424803A-5539-4F29-A982-5AE5001755C4}">
      <dgm:prSet custT="1"/>
      <dgm:spPr/>
      <dgm:t>
        <a:bodyPr/>
        <a:lstStyle/>
        <a:p>
          <a:pPr rtl="0"/>
          <a:r>
            <a:rPr lang="en-US" sz="1400" dirty="0" smtClean="0">
              <a:latin typeface="Times New Roman" pitchFamily="18" charset="0"/>
              <a:cs typeface="Times New Roman" pitchFamily="18" charset="0"/>
            </a:rPr>
            <a:t>6. </a:t>
          </a:r>
          <a:r>
            <a:rPr lang="en-US" sz="1400" dirty="0" err="1" smtClean="0">
              <a:latin typeface="Times New Roman" pitchFamily="18" charset="0"/>
              <a:cs typeface="Times New Roman" pitchFamily="18" charset="0"/>
            </a:rPr>
            <a:t>Hoàn</a:t>
          </a:r>
          <a:r>
            <a:rPr lang="en-US" sz="1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400" dirty="0" err="1" smtClean="0">
              <a:latin typeface="Times New Roman" pitchFamily="18" charset="0"/>
              <a:cs typeface="Times New Roman" pitchFamily="18" charset="0"/>
            </a:rPr>
            <a:t>thiện</a:t>
          </a:r>
          <a:r>
            <a:rPr lang="en-US" sz="1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400" dirty="0" err="1" smtClean="0">
              <a:latin typeface="Times New Roman" pitchFamily="18" charset="0"/>
              <a:cs typeface="Times New Roman" pitchFamily="18" charset="0"/>
            </a:rPr>
            <a:t>hồ</a:t>
          </a:r>
          <a:r>
            <a:rPr lang="en-US" sz="1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400" dirty="0" err="1" smtClean="0">
              <a:latin typeface="Times New Roman" pitchFamily="18" charset="0"/>
              <a:cs typeface="Times New Roman" pitchFamily="18" charset="0"/>
            </a:rPr>
            <a:t>sơ</a:t>
          </a:r>
          <a:endParaRPr lang="en-US" sz="1400" dirty="0"/>
        </a:p>
      </dgm:t>
    </dgm:pt>
    <dgm:pt modelId="{9A84D582-F492-49E8-B30A-2BFFA51EE768}" type="parTrans" cxnId="{02A9CBD2-D42A-480A-BCC9-EC19C3531C1E}">
      <dgm:prSet/>
      <dgm:spPr/>
      <dgm:t>
        <a:bodyPr/>
        <a:lstStyle/>
        <a:p>
          <a:endParaRPr lang="en-US"/>
        </a:p>
      </dgm:t>
    </dgm:pt>
    <dgm:pt modelId="{83287704-5C6D-42A7-9D54-9F15731B45AD}" type="sibTrans" cxnId="{02A9CBD2-D42A-480A-BCC9-EC19C3531C1E}">
      <dgm:prSet/>
      <dgm:spPr/>
      <dgm:t>
        <a:bodyPr/>
        <a:lstStyle/>
        <a:p>
          <a:endParaRPr lang="en-US"/>
        </a:p>
      </dgm:t>
    </dgm:pt>
    <dgm:pt modelId="{F74675E6-9576-448D-B0F2-0AFF52368FE9}">
      <dgm:prSet custT="1"/>
      <dgm:spPr/>
      <dgm:t>
        <a:bodyPr/>
        <a:lstStyle/>
        <a:p>
          <a:pPr rtl="0"/>
          <a:r>
            <a: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3. </a:t>
          </a:r>
          <a:r>
            <a:rPr lang="en-US" sz="1400" dirty="0" err="1" smtClean="0">
              <a:latin typeface="Times New Roman" pitchFamily="18" charset="0"/>
              <a:cs typeface="Times New Roman" pitchFamily="18" charset="0"/>
            </a:rPr>
            <a:t>Tiếp</a:t>
          </a:r>
          <a:r>
            <a:rPr lang="en-US" sz="1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400" dirty="0" err="1" smtClean="0">
              <a:latin typeface="Times New Roman" pitchFamily="18" charset="0"/>
              <a:cs typeface="Times New Roman" pitchFamily="18" charset="0"/>
            </a:rPr>
            <a:t>nhận</a:t>
          </a:r>
          <a:r>
            <a:rPr lang="en-US" sz="1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400" dirty="0" err="1" smtClean="0">
              <a:latin typeface="Times New Roman" pitchFamily="18" charset="0"/>
              <a:cs typeface="Times New Roman" pitchFamily="18" charset="0"/>
            </a:rPr>
            <a:t>và</a:t>
          </a:r>
          <a:r>
            <a:rPr lang="en-US" sz="1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400" dirty="0" err="1" smtClean="0">
              <a:latin typeface="Times New Roman" pitchFamily="18" charset="0"/>
              <a:cs typeface="Times New Roman" pitchFamily="18" charset="0"/>
            </a:rPr>
            <a:t>sàng</a:t>
          </a:r>
          <a:r>
            <a:rPr lang="en-US" sz="1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400" dirty="0" err="1" smtClean="0">
              <a:latin typeface="Times New Roman" pitchFamily="18" charset="0"/>
              <a:cs typeface="Times New Roman" pitchFamily="18" charset="0"/>
            </a:rPr>
            <a:t>lọc</a:t>
          </a:r>
          <a:r>
            <a:rPr lang="en-US" sz="1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400" dirty="0" err="1" smtClean="0">
              <a:latin typeface="Times New Roman" pitchFamily="18" charset="0"/>
              <a:cs typeface="Times New Roman" pitchFamily="18" charset="0"/>
            </a:rPr>
            <a:t>hồ</a:t>
          </a:r>
          <a:r>
            <a:rPr lang="en-US" sz="1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400" dirty="0" err="1" smtClean="0">
              <a:latin typeface="Times New Roman" pitchFamily="18" charset="0"/>
              <a:cs typeface="Times New Roman" pitchFamily="18" charset="0"/>
            </a:rPr>
            <a:t>sơ</a:t>
          </a:r>
          <a:endParaRPr lang="en-US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BC3C72F-D1B3-4609-B43E-B95353E39B53}" type="parTrans" cxnId="{FF3C76A0-FCDA-4D4C-9872-940E54FF1D8A}">
      <dgm:prSet/>
      <dgm:spPr/>
      <dgm:t>
        <a:bodyPr/>
        <a:lstStyle/>
        <a:p>
          <a:endParaRPr lang="en-US"/>
        </a:p>
      </dgm:t>
    </dgm:pt>
    <dgm:pt modelId="{F3819EA0-036A-437E-B156-50A5AD98D839}" type="sibTrans" cxnId="{FF3C76A0-FCDA-4D4C-9872-940E54FF1D8A}">
      <dgm:prSet/>
      <dgm:spPr/>
      <dgm:t>
        <a:bodyPr/>
        <a:lstStyle/>
        <a:p>
          <a:endParaRPr lang="en-US"/>
        </a:p>
      </dgm:t>
    </dgm:pt>
    <dgm:pt modelId="{9A646159-DDF8-403C-A62E-818FEE0BB7F7}">
      <dgm:prSet custT="1"/>
      <dgm:spPr/>
      <dgm:t>
        <a:bodyPr/>
        <a:lstStyle/>
        <a:p>
          <a:pPr rtl="0"/>
          <a:r>
            <a:rPr lang="en-US" sz="1400" dirty="0" smtClean="0">
              <a:latin typeface="Times New Roman" pitchFamily="18" charset="0"/>
              <a:cs typeface="Times New Roman" pitchFamily="18" charset="0"/>
            </a:rPr>
            <a:t>2.</a:t>
          </a:r>
          <a:endParaRPr lang="en-US" sz="1400" dirty="0" smtClean="0">
            <a:latin typeface="Times New Roman" pitchFamily="18" charset="0"/>
            <a:cs typeface="Times New Roman" pitchFamily="18" charset="0"/>
          </a:endParaRPr>
        </a:p>
        <a:p>
          <a:pPr rtl="0"/>
          <a:r>
            <a:rPr lang="en-US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Ứng</a:t>
          </a:r>
          <a:r>
            <a: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tuyển</a:t>
          </a:r>
          <a:endParaRPr lang="en-US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CAE39D-3FC7-452C-BD8A-02154C4C26B1}" type="parTrans" cxnId="{E3DA6F81-8A85-407C-9BE2-8EBE68C573F7}">
      <dgm:prSet/>
      <dgm:spPr/>
      <dgm:t>
        <a:bodyPr/>
        <a:lstStyle/>
        <a:p>
          <a:endParaRPr lang="en-US"/>
        </a:p>
      </dgm:t>
    </dgm:pt>
    <dgm:pt modelId="{62A8EAA4-74E8-4D85-A9AD-2C0714AACD3E}" type="sibTrans" cxnId="{E3DA6F81-8A85-407C-9BE2-8EBE68C573F7}">
      <dgm:prSet/>
      <dgm:spPr/>
      <dgm:t>
        <a:bodyPr/>
        <a:lstStyle/>
        <a:p>
          <a:endParaRPr lang="en-US"/>
        </a:p>
      </dgm:t>
    </dgm:pt>
    <dgm:pt modelId="{3DAD4F04-7E9B-429E-99E7-B648FEC71C81}">
      <dgm:prSet custScaleX="84261" custScaleY="84261" custRadScaleRad="93277" custRadScaleInc="-62968"/>
      <dgm:spPr/>
      <dgm:t>
        <a:bodyPr/>
        <a:lstStyle/>
        <a:p>
          <a:endParaRPr lang="en-US"/>
        </a:p>
      </dgm:t>
    </dgm:pt>
    <dgm:pt modelId="{3507086F-FF38-4E62-8D40-B141995CEDAC}" type="parTrans" cxnId="{A4893943-AB55-41DB-A891-750A93E426BD}">
      <dgm:prSet/>
      <dgm:spPr/>
      <dgm:t>
        <a:bodyPr/>
        <a:lstStyle/>
        <a:p>
          <a:endParaRPr lang="en-US"/>
        </a:p>
      </dgm:t>
    </dgm:pt>
    <dgm:pt modelId="{5460A0A1-BBB0-4FD8-AAF1-D185BD628D1E}" type="sibTrans" cxnId="{A4893943-AB55-41DB-A891-750A93E426BD}">
      <dgm:prSet/>
      <dgm:spPr/>
      <dgm:t>
        <a:bodyPr/>
        <a:lstStyle/>
        <a:p>
          <a:endParaRPr lang="en-US"/>
        </a:p>
      </dgm:t>
    </dgm:pt>
    <dgm:pt modelId="{7E7485BA-1D05-49A1-AAC4-7DA95722673C}">
      <dgm:prSet custT="1"/>
      <dgm:spPr/>
      <dgm:t>
        <a:bodyPr/>
        <a:lstStyle/>
        <a:p>
          <a:pPr rtl="0"/>
          <a:r>
            <a: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4.</a:t>
          </a:r>
          <a:endParaRPr lang="en-US" sz="14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rtl="0"/>
          <a:r>
            <a:rPr lang="en-US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Phỏng</a:t>
          </a:r>
          <a:r>
            <a: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vấn</a:t>
          </a:r>
          <a:r>
            <a: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tuyển</a:t>
          </a:r>
          <a:r>
            <a: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dụng</a:t>
          </a:r>
          <a:endParaRPr lang="en-US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7B11D82-DCFE-4F74-9809-9071AB5F98AF}" type="parTrans" cxnId="{37C80891-6C45-43BE-AE54-1A15538E1580}">
      <dgm:prSet/>
      <dgm:spPr/>
      <dgm:t>
        <a:bodyPr/>
        <a:lstStyle/>
        <a:p>
          <a:endParaRPr lang="en-US"/>
        </a:p>
      </dgm:t>
    </dgm:pt>
    <dgm:pt modelId="{2E0866C1-5C99-45D8-BCF3-CF455ACDD0B9}" type="sibTrans" cxnId="{37C80891-6C45-43BE-AE54-1A15538E1580}">
      <dgm:prSet/>
      <dgm:spPr/>
      <dgm:t>
        <a:bodyPr/>
        <a:lstStyle/>
        <a:p>
          <a:endParaRPr lang="en-US"/>
        </a:p>
      </dgm:t>
    </dgm:pt>
    <dgm:pt modelId="{7CAD92CE-6011-450A-8C79-DEF545EB5F5A}">
      <dgm:prSet custT="1"/>
      <dgm:spPr/>
      <dgm:t>
        <a:bodyPr/>
        <a:lstStyle/>
        <a:p>
          <a:pPr rtl="0"/>
          <a:r>
            <a: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5.</a:t>
          </a:r>
          <a:endParaRPr lang="en-US" sz="14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rtl="0"/>
          <a:r>
            <a:rPr lang="en-US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Thông</a:t>
          </a:r>
          <a:r>
            <a: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báo</a:t>
          </a:r>
          <a:r>
            <a: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kết</a:t>
          </a:r>
          <a:r>
            <a: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quả</a:t>
          </a:r>
          <a:endParaRPr lang="en-US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8B4E53B-24F3-49FC-B872-3F74E439C0CF}" type="parTrans" cxnId="{C447D271-A245-48C7-948B-07681A4AC607}">
      <dgm:prSet/>
      <dgm:spPr/>
      <dgm:t>
        <a:bodyPr/>
        <a:lstStyle/>
        <a:p>
          <a:endParaRPr lang="en-US"/>
        </a:p>
      </dgm:t>
    </dgm:pt>
    <dgm:pt modelId="{435E5926-12B2-472B-8312-E6A5633F3AA8}" type="sibTrans" cxnId="{C447D271-A245-48C7-948B-07681A4AC607}">
      <dgm:prSet/>
      <dgm:spPr/>
      <dgm:t>
        <a:bodyPr/>
        <a:lstStyle/>
        <a:p>
          <a:endParaRPr lang="en-US"/>
        </a:p>
      </dgm:t>
    </dgm:pt>
    <dgm:pt modelId="{EC929E52-5BE9-489A-B49F-B06E3197F33E}" type="pres">
      <dgm:prSet presAssocID="{02BD74C7-AE67-4BC0-8CFF-E7F5A4058D79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3C81344-797C-4654-8404-D6DFA81C46B4}" type="pres">
      <dgm:prSet presAssocID="{02BD74C7-AE67-4BC0-8CFF-E7F5A4058D79}" presName="radial" presStyleCnt="0">
        <dgm:presLayoutVars>
          <dgm:animLvl val="ctr"/>
        </dgm:presLayoutVars>
      </dgm:prSet>
      <dgm:spPr/>
    </dgm:pt>
    <dgm:pt modelId="{AB11FC13-5B21-4D2D-8000-B91106F2849A}" type="pres">
      <dgm:prSet presAssocID="{2D052531-CCA2-47E3-A9F0-6C4C55626ACB}" presName="centerShape" presStyleLbl="vennNode1" presStyleIdx="0" presStyleCnt="7" custScaleX="53365" custScaleY="53365" custLinFactNeighborX="-2916" custLinFactNeighborY="3796"/>
      <dgm:spPr/>
      <dgm:t>
        <a:bodyPr/>
        <a:lstStyle/>
        <a:p>
          <a:endParaRPr lang="en-US"/>
        </a:p>
      </dgm:t>
    </dgm:pt>
    <dgm:pt modelId="{0A02EBD6-BC50-4C8F-82C7-BCC3F930E0A5}" type="pres">
      <dgm:prSet presAssocID="{CB4B5A60-94F9-4336-89CC-1EEE37FB5769}" presName="node" presStyleLbl="vennNode1" presStyleIdx="1" presStyleCnt="7" custScaleX="73026" custScaleY="73026" custRadScaleRad="77961" custRadScaleInc="-130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D5F63A-12D1-4DCF-8FBC-393BFA8382C2}" type="pres">
      <dgm:prSet presAssocID="{5424803A-5539-4F29-A982-5AE5001755C4}" presName="node" presStyleLbl="vennNode1" presStyleIdx="2" presStyleCnt="7" custScaleX="73026" custScaleY="73593" custRadScaleRad="90450" custRadScaleInc="-2065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434E51-9AF8-48D6-8DA2-3E91CC17A573}" type="pres">
      <dgm:prSet presAssocID="{F74675E6-9576-448D-B0F2-0AFF52368FE9}" presName="node" presStyleLbl="vennNode1" presStyleIdx="3" presStyleCnt="7" custScaleX="73026" custScaleY="73026" custRadScaleRad="100621" custRadScaleInc="209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457DDC-427C-4C6A-9469-D50D7EC0B2D4}" type="pres">
      <dgm:prSet presAssocID="{7E7485BA-1D05-49A1-AAC4-7DA95722673C}" presName="node" presStyleLbl="vennNode1" presStyleIdx="4" presStyleCnt="7" custScaleX="73026" custScaleY="73026" custRadScaleRad="96084" custRadScaleInc="142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01CC89-42EC-4838-A8F7-6D1503C1AF69}" type="pres">
      <dgm:prSet presAssocID="{9A646159-DDF8-403C-A62E-818FEE0BB7F7}" presName="node" presStyleLbl="vennNode1" presStyleIdx="5" presStyleCnt="7" custScaleX="73026" custScaleY="73290" custRadScaleRad="81175" custRadScaleInc="-2854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7004CA-E69B-4C69-884F-E00D265A740C}" type="pres">
      <dgm:prSet presAssocID="{7CAD92CE-6011-450A-8C79-DEF545EB5F5A}" presName="node" presStyleLbl="vennNode1" presStyleIdx="6" presStyleCnt="7" custScaleX="73026" custScaleY="73026" custRadScaleRad="95154" custRadScaleInc="-9275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447D271-A245-48C7-948B-07681A4AC607}" srcId="{2D052531-CCA2-47E3-A9F0-6C4C55626ACB}" destId="{7CAD92CE-6011-450A-8C79-DEF545EB5F5A}" srcOrd="5" destOrd="0" parTransId="{48B4E53B-24F3-49FC-B872-3F74E439C0CF}" sibTransId="{435E5926-12B2-472B-8312-E6A5633F3AA8}"/>
    <dgm:cxn modelId="{A4893943-AB55-41DB-A891-750A93E426BD}" srcId="{02BD74C7-AE67-4BC0-8CFF-E7F5A4058D79}" destId="{3DAD4F04-7E9B-429E-99E7-B648FEC71C81}" srcOrd="1" destOrd="0" parTransId="{3507086F-FF38-4E62-8D40-B141995CEDAC}" sibTransId="{5460A0A1-BBB0-4FD8-AAF1-D185BD628D1E}"/>
    <dgm:cxn modelId="{D9D95EFF-6765-441E-8161-ABC190E4D0C8}" srcId="{02BD74C7-AE67-4BC0-8CFF-E7F5A4058D79}" destId="{2D052531-CCA2-47E3-A9F0-6C4C55626ACB}" srcOrd="0" destOrd="0" parTransId="{8C8BDD98-D62F-43E0-95BD-611E9B54E25F}" sibTransId="{D43ECC4A-3182-4323-BF73-31415A7A4237}"/>
    <dgm:cxn modelId="{37C80891-6C45-43BE-AE54-1A15538E1580}" srcId="{2D052531-CCA2-47E3-A9F0-6C4C55626ACB}" destId="{7E7485BA-1D05-49A1-AAC4-7DA95722673C}" srcOrd="3" destOrd="0" parTransId="{E7B11D82-DCFE-4F74-9809-9071AB5F98AF}" sibTransId="{2E0866C1-5C99-45D8-BCF3-CF455ACDD0B9}"/>
    <dgm:cxn modelId="{FF3C76A0-FCDA-4D4C-9872-940E54FF1D8A}" srcId="{2D052531-CCA2-47E3-A9F0-6C4C55626ACB}" destId="{F74675E6-9576-448D-B0F2-0AFF52368FE9}" srcOrd="2" destOrd="0" parTransId="{0BC3C72F-D1B3-4609-B43E-B95353E39B53}" sibTransId="{F3819EA0-036A-437E-B156-50A5AD98D839}"/>
    <dgm:cxn modelId="{CD4372F2-4492-44B6-BA97-A0F3D64297C3}" type="presOf" srcId="{7CAD92CE-6011-450A-8C79-DEF545EB5F5A}" destId="{547004CA-E69B-4C69-884F-E00D265A740C}" srcOrd="0" destOrd="0" presId="urn:microsoft.com/office/officeart/2005/8/layout/radial3"/>
    <dgm:cxn modelId="{1F2F10C9-38F1-416F-89F8-F0DE3C095C01}" type="presOf" srcId="{7E7485BA-1D05-49A1-AAC4-7DA95722673C}" destId="{47457DDC-427C-4C6A-9469-D50D7EC0B2D4}" srcOrd="0" destOrd="0" presId="urn:microsoft.com/office/officeart/2005/8/layout/radial3"/>
    <dgm:cxn modelId="{33EA5BC1-1138-4990-8B47-1873F07C92F5}" srcId="{2D052531-CCA2-47E3-A9F0-6C4C55626ACB}" destId="{CB4B5A60-94F9-4336-89CC-1EEE37FB5769}" srcOrd="0" destOrd="0" parTransId="{85EE8F03-78A2-448C-9640-8E5B76A59A9B}" sibTransId="{3D41AA08-357A-42D2-9422-C210A4569D25}"/>
    <dgm:cxn modelId="{E6A1CF2A-C111-4C57-8F01-7EC978B91408}" type="presOf" srcId="{9A646159-DDF8-403C-A62E-818FEE0BB7F7}" destId="{0801CC89-42EC-4838-A8F7-6D1503C1AF69}" srcOrd="0" destOrd="0" presId="urn:microsoft.com/office/officeart/2005/8/layout/radial3"/>
    <dgm:cxn modelId="{E34D3C6A-DDFC-417E-8809-EA5724D64F12}" type="presOf" srcId="{5424803A-5539-4F29-A982-5AE5001755C4}" destId="{2BD5F63A-12D1-4DCF-8FBC-393BFA8382C2}" srcOrd="0" destOrd="0" presId="urn:microsoft.com/office/officeart/2005/8/layout/radial3"/>
    <dgm:cxn modelId="{551CF439-D487-47EB-87F1-FCFACAAC0A13}" type="presOf" srcId="{2D052531-CCA2-47E3-A9F0-6C4C55626ACB}" destId="{AB11FC13-5B21-4D2D-8000-B91106F2849A}" srcOrd="0" destOrd="0" presId="urn:microsoft.com/office/officeart/2005/8/layout/radial3"/>
    <dgm:cxn modelId="{02A9CBD2-D42A-480A-BCC9-EC19C3531C1E}" srcId="{2D052531-CCA2-47E3-A9F0-6C4C55626ACB}" destId="{5424803A-5539-4F29-A982-5AE5001755C4}" srcOrd="1" destOrd="0" parTransId="{9A84D582-F492-49E8-B30A-2BFFA51EE768}" sibTransId="{83287704-5C6D-42A7-9D54-9F15731B45AD}"/>
    <dgm:cxn modelId="{D269E119-CB22-4F7E-8329-DE46E9DF9D98}" type="presOf" srcId="{CB4B5A60-94F9-4336-89CC-1EEE37FB5769}" destId="{0A02EBD6-BC50-4C8F-82C7-BCC3F930E0A5}" srcOrd="0" destOrd="0" presId="urn:microsoft.com/office/officeart/2005/8/layout/radial3"/>
    <dgm:cxn modelId="{E3DA6F81-8A85-407C-9BE2-8EBE68C573F7}" srcId="{2D052531-CCA2-47E3-A9F0-6C4C55626ACB}" destId="{9A646159-DDF8-403C-A62E-818FEE0BB7F7}" srcOrd="4" destOrd="0" parTransId="{C4CAE39D-3FC7-452C-BD8A-02154C4C26B1}" sibTransId="{62A8EAA4-74E8-4D85-A9AD-2C0714AACD3E}"/>
    <dgm:cxn modelId="{713CF4CB-5C1E-4FDC-BEC3-5365612C2747}" type="presOf" srcId="{F74675E6-9576-448D-B0F2-0AFF52368FE9}" destId="{0A434E51-9AF8-48D6-8DA2-3E91CC17A573}" srcOrd="0" destOrd="0" presId="urn:microsoft.com/office/officeart/2005/8/layout/radial3"/>
    <dgm:cxn modelId="{30E37C43-4E81-46DE-9B7D-63865919713D}" type="presOf" srcId="{02BD74C7-AE67-4BC0-8CFF-E7F5A4058D79}" destId="{EC929E52-5BE9-489A-B49F-B06E3197F33E}" srcOrd="0" destOrd="0" presId="urn:microsoft.com/office/officeart/2005/8/layout/radial3"/>
    <dgm:cxn modelId="{C3780CD6-7D83-4E41-B968-C036E0C17C70}" type="presParOf" srcId="{EC929E52-5BE9-489A-B49F-B06E3197F33E}" destId="{93C81344-797C-4654-8404-D6DFA81C46B4}" srcOrd="0" destOrd="0" presId="urn:microsoft.com/office/officeart/2005/8/layout/radial3"/>
    <dgm:cxn modelId="{6864F283-0727-417C-8CA6-67F11BFC5906}" type="presParOf" srcId="{93C81344-797C-4654-8404-D6DFA81C46B4}" destId="{AB11FC13-5B21-4D2D-8000-B91106F2849A}" srcOrd="0" destOrd="0" presId="urn:microsoft.com/office/officeart/2005/8/layout/radial3"/>
    <dgm:cxn modelId="{1C7D3165-6EFC-432F-8382-495D5437BFC3}" type="presParOf" srcId="{93C81344-797C-4654-8404-D6DFA81C46B4}" destId="{0A02EBD6-BC50-4C8F-82C7-BCC3F930E0A5}" srcOrd="1" destOrd="0" presId="urn:microsoft.com/office/officeart/2005/8/layout/radial3"/>
    <dgm:cxn modelId="{ED5E7189-C351-403D-B933-90618B6BA379}" type="presParOf" srcId="{93C81344-797C-4654-8404-D6DFA81C46B4}" destId="{2BD5F63A-12D1-4DCF-8FBC-393BFA8382C2}" srcOrd="2" destOrd="0" presId="urn:microsoft.com/office/officeart/2005/8/layout/radial3"/>
    <dgm:cxn modelId="{92E64B4E-E8F1-4FA0-9A50-813802744E1F}" type="presParOf" srcId="{93C81344-797C-4654-8404-D6DFA81C46B4}" destId="{0A434E51-9AF8-48D6-8DA2-3E91CC17A573}" srcOrd="3" destOrd="0" presId="urn:microsoft.com/office/officeart/2005/8/layout/radial3"/>
    <dgm:cxn modelId="{FC766E0A-B9E1-4E79-BE72-CA4D1AA12079}" type="presParOf" srcId="{93C81344-797C-4654-8404-D6DFA81C46B4}" destId="{47457DDC-427C-4C6A-9469-D50D7EC0B2D4}" srcOrd="4" destOrd="0" presId="urn:microsoft.com/office/officeart/2005/8/layout/radial3"/>
    <dgm:cxn modelId="{2FFAEA66-28D1-4EB7-A18E-99C310D0077A}" type="presParOf" srcId="{93C81344-797C-4654-8404-D6DFA81C46B4}" destId="{0801CC89-42EC-4838-A8F7-6D1503C1AF69}" srcOrd="5" destOrd="0" presId="urn:microsoft.com/office/officeart/2005/8/layout/radial3"/>
    <dgm:cxn modelId="{13FFE58C-CF51-427A-B31E-294A0878B5B4}" type="presParOf" srcId="{93C81344-797C-4654-8404-D6DFA81C46B4}" destId="{547004CA-E69B-4C69-884F-E00D265A740C}" srcOrd="6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11FC13-5B21-4D2D-8000-B91106F2849A}">
      <dsp:nvSpPr>
        <dsp:cNvPr id="0" name=""/>
        <dsp:cNvSpPr/>
      </dsp:nvSpPr>
      <dsp:spPr>
        <a:xfrm>
          <a:off x="3758391" y="2082358"/>
          <a:ext cx="1624576" cy="1624576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glow rad="63500">
            <a:schemeClr val="accent5">
              <a:alpha val="5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err="1" smtClean="0"/>
            <a:t>Quy</a:t>
          </a:r>
          <a:r>
            <a:rPr lang="en-US" sz="1800" b="1" kern="1200" dirty="0" smtClean="0"/>
            <a:t> </a:t>
          </a:r>
          <a:r>
            <a:rPr lang="en-US" sz="1800" b="1" kern="1200" dirty="0" err="1" smtClean="0"/>
            <a:t>trình</a:t>
          </a:r>
          <a:r>
            <a:rPr lang="en-US" sz="1800" b="1" kern="1200" dirty="0" smtClean="0"/>
            <a:t> </a:t>
          </a:r>
          <a:r>
            <a:rPr lang="en-US" sz="1800" b="1" kern="1200" dirty="0" err="1" smtClean="0"/>
            <a:t>tuyển</a:t>
          </a:r>
          <a:r>
            <a:rPr lang="en-US" sz="1800" b="1" kern="1200" dirty="0" smtClean="0"/>
            <a:t> </a:t>
          </a:r>
          <a:r>
            <a:rPr lang="en-US" sz="1800" b="1" kern="1200" dirty="0" err="1" smtClean="0"/>
            <a:t>dụng</a:t>
          </a:r>
          <a:endParaRPr lang="en-US" sz="1800" kern="1200" dirty="0"/>
        </a:p>
      </dsp:txBody>
      <dsp:txXfrm>
        <a:off x="3996305" y="2320272"/>
        <a:ext cx="1148748" cy="1148748"/>
      </dsp:txXfrm>
    </dsp:sp>
    <dsp:sp modelId="{0A02EBD6-BC50-4C8F-82C7-BCC3F930E0A5}">
      <dsp:nvSpPr>
        <dsp:cNvPr id="0" name=""/>
        <dsp:cNvSpPr/>
      </dsp:nvSpPr>
      <dsp:spPr>
        <a:xfrm>
          <a:off x="4109401" y="642906"/>
          <a:ext cx="1111555" cy="1111555"/>
        </a:xfrm>
        <a:prstGeom prst="ellipse">
          <a:avLst/>
        </a:prstGeom>
        <a:solidFill>
          <a:schemeClr val="accent5">
            <a:alpha val="50000"/>
            <a:hueOff val="-1655646"/>
            <a:satOff val="6635"/>
            <a:lumOff val="1438"/>
            <a:alphaOff val="0"/>
          </a:schemeClr>
        </a:solidFill>
        <a:ln>
          <a:noFill/>
        </a:ln>
        <a:effectLst>
          <a:glow rad="63500">
            <a:schemeClr val="accent5">
              <a:alpha val="50000"/>
              <a:hueOff val="-1655646"/>
              <a:satOff val="6635"/>
              <a:lumOff val="1438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1.</a:t>
          </a: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Thông</a:t>
          </a:r>
          <a:r>
            <a:rPr lang="en-US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báo</a:t>
          </a:r>
          <a:r>
            <a:rPr lang="en-US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tuyển</a:t>
          </a:r>
          <a:r>
            <a:rPr lang="en-US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dụng</a:t>
          </a:r>
          <a:endParaRPr lang="en-US" sz="14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72184" y="805689"/>
        <a:ext cx="785989" cy="785989"/>
      </dsp:txXfrm>
    </dsp:sp>
    <dsp:sp modelId="{2BD5F63A-12D1-4DCF-8FBC-393BFA8382C2}">
      <dsp:nvSpPr>
        <dsp:cNvPr id="0" name=""/>
        <dsp:cNvSpPr/>
      </dsp:nvSpPr>
      <dsp:spPr>
        <a:xfrm>
          <a:off x="2519634" y="1396275"/>
          <a:ext cx="1111555" cy="1120185"/>
        </a:xfrm>
        <a:prstGeom prst="ellipse">
          <a:avLst/>
        </a:prstGeom>
        <a:solidFill>
          <a:schemeClr val="accent5">
            <a:alpha val="50000"/>
            <a:hueOff val="-3311292"/>
            <a:satOff val="13270"/>
            <a:lumOff val="2876"/>
            <a:alphaOff val="0"/>
          </a:schemeClr>
        </a:solidFill>
        <a:ln>
          <a:noFill/>
        </a:ln>
        <a:effectLst>
          <a:glow rad="63500">
            <a:schemeClr val="accent5">
              <a:alpha val="50000"/>
              <a:hueOff val="-3311292"/>
              <a:satOff val="13270"/>
              <a:lumOff val="2876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Times New Roman" pitchFamily="18" charset="0"/>
              <a:cs typeface="Times New Roman" pitchFamily="18" charset="0"/>
            </a:rPr>
            <a:t>6. </a:t>
          </a:r>
          <a:r>
            <a:rPr lang="en-US" sz="1400" kern="1200" dirty="0" err="1" smtClean="0">
              <a:latin typeface="Times New Roman" pitchFamily="18" charset="0"/>
              <a:cs typeface="Times New Roman" pitchFamily="18" charset="0"/>
            </a:rPr>
            <a:t>Hoàn</a:t>
          </a:r>
          <a:r>
            <a:rPr lang="en-US" sz="1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400" kern="1200" dirty="0" err="1" smtClean="0">
              <a:latin typeface="Times New Roman" pitchFamily="18" charset="0"/>
              <a:cs typeface="Times New Roman" pitchFamily="18" charset="0"/>
            </a:rPr>
            <a:t>thiện</a:t>
          </a:r>
          <a:r>
            <a:rPr lang="en-US" sz="1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400" kern="1200" dirty="0" err="1" smtClean="0">
              <a:latin typeface="Times New Roman" pitchFamily="18" charset="0"/>
              <a:cs typeface="Times New Roman" pitchFamily="18" charset="0"/>
            </a:rPr>
            <a:t>hồ</a:t>
          </a:r>
          <a:r>
            <a:rPr lang="en-US" sz="1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400" kern="1200" dirty="0" err="1" smtClean="0">
              <a:latin typeface="Times New Roman" pitchFamily="18" charset="0"/>
              <a:cs typeface="Times New Roman" pitchFamily="18" charset="0"/>
            </a:rPr>
            <a:t>sơ</a:t>
          </a:r>
          <a:endParaRPr lang="en-US" sz="1400" kern="1200" dirty="0"/>
        </a:p>
      </dsp:txBody>
      <dsp:txXfrm>
        <a:off x="2682417" y="1560322"/>
        <a:ext cx="785989" cy="792091"/>
      </dsp:txXfrm>
    </dsp:sp>
    <dsp:sp modelId="{0A434E51-9AF8-48D6-8DA2-3E91CC17A573}">
      <dsp:nvSpPr>
        <dsp:cNvPr id="0" name=""/>
        <dsp:cNvSpPr/>
      </dsp:nvSpPr>
      <dsp:spPr>
        <a:xfrm>
          <a:off x="5598997" y="3538517"/>
          <a:ext cx="1111555" cy="1111555"/>
        </a:xfrm>
        <a:prstGeom prst="ellipse">
          <a:avLst/>
        </a:prstGeom>
        <a:solidFill>
          <a:schemeClr val="accent5">
            <a:alpha val="50000"/>
            <a:hueOff val="-4966938"/>
            <a:satOff val="19906"/>
            <a:lumOff val="4314"/>
            <a:alphaOff val="0"/>
          </a:schemeClr>
        </a:solidFill>
        <a:ln>
          <a:noFill/>
        </a:ln>
        <a:effectLst>
          <a:glow rad="63500">
            <a:schemeClr val="accent5">
              <a:alpha val="50000"/>
              <a:hueOff val="-4966938"/>
              <a:satOff val="19906"/>
              <a:lumOff val="4314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3. </a:t>
          </a:r>
          <a:r>
            <a:rPr lang="en-US" sz="1400" kern="1200" dirty="0" err="1" smtClean="0">
              <a:latin typeface="Times New Roman" pitchFamily="18" charset="0"/>
              <a:cs typeface="Times New Roman" pitchFamily="18" charset="0"/>
            </a:rPr>
            <a:t>Tiếp</a:t>
          </a:r>
          <a:r>
            <a:rPr lang="en-US" sz="1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400" kern="1200" dirty="0" err="1" smtClean="0">
              <a:latin typeface="Times New Roman" pitchFamily="18" charset="0"/>
              <a:cs typeface="Times New Roman" pitchFamily="18" charset="0"/>
            </a:rPr>
            <a:t>nhận</a:t>
          </a:r>
          <a:r>
            <a:rPr lang="en-US" sz="1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400" kern="1200" dirty="0" err="1" smtClean="0">
              <a:latin typeface="Times New Roman" pitchFamily="18" charset="0"/>
              <a:cs typeface="Times New Roman" pitchFamily="18" charset="0"/>
            </a:rPr>
            <a:t>và</a:t>
          </a:r>
          <a:r>
            <a:rPr lang="en-US" sz="1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400" kern="1200" dirty="0" err="1" smtClean="0">
              <a:latin typeface="Times New Roman" pitchFamily="18" charset="0"/>
              <a:cs typeface="Times New Roman" pitchFamily="18" charset="0"/>
            </a:rPr>
            <a:t>sàng</a:t>
          </a:r>
          <a:r>
            <a:rPr lang="en-US" sz="1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400" kern="1200" dirty="0" err="1" smtClean="0">
              <a:latin typeface="Times New Roman" pitchFamily="18" charset="0"/>
              <a:cs typeface="Times New Roman" pitchFamily="18" charset="0"/>
            </a:rPr>
            <a:t>lọc</a:t>
          </a:r>
          <a:r>
            <a:rPr lang="en-US" sz="1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400" kern="1200" dirty="0" err="1" smtClean="0">
              <a:latin typeface="Times New Roman" pitchFamily="18" charset="0"/>
              <a:cs typeface="Times New Roman" pitchFamily="18" charset="0"/>
            </a:rPr>
            <a:t>hồ</a:t>
          </a:r>
          <a:r>
            <a:rPr lang="en-US" sz="1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400" kern="1200" dirty="0" err="1" smtClean="0">
              <a:latin typeface="Times New Roman" pitchFamily="18" charset="0"/>
              <a:cs typeface="Times New Roman" pitchFamily="18" charset="0"/>
            </a:rPr>
            <a:t>sơ</a:t>
          </a:r>
          <a:endParaRPr lang="en-US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761780" y="3701300"/>
        <a:ext cx="785989" cy="785989"/>
      </dsp:txXfrm>
    </dsp:sp>
    <dsp:sp modelId="{47457DDC-427C-4C6A-9469-D50D7EC0B2D4}">
      <dsp:nvSpPr>
        <dsp:cNvPr id="0" name=""/>
        <dsp:cNvSpPr/>
      </dsp:nvSpPr>
      <dsp:spPr>
        <a:xfrm>
          <a:off x="3846391" y="4071931"/>
          <a:ext cx="1111555" cy="1111555"/>
        </a:xfrm>
        <a:prstGeom prst="ellipse">
          <a:avLst/>
        </a:prstGeom>
        <a:solidFill>
          <a:schemeClr val="accent5">
            <a:alpha val="50000"/>
            <a:hueOff val="-6622584"/>
            <a:satOff val="26541"/>
            <a:lumOff val="5752"/>
            <a:alphaOff val="0"/>
          </a:schemeClr>
        </a:solidFill>
        <a:ln>
          <a:noFill/>
        </a:ln>
        <a:effectLst>
          <a:glow rad="63500">
            <a:schemeClr val="accent5">
              <a:alpha val="50000"/>
              <a:hueOff val="-6622584"/>
              <a:satOff val="26541"/>
              <a:lumOff val="5752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4.</a:t>
          </a:r>
          <a:endParaRPr lang="en-US" sz="14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Phỏng</a:t>
          </a:r>
          <a:r>
            <a:rPr lang="en-US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vấn</a:t>
          </a:r>
          <a:r>
            <a:rPr lang="en-US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tuyển</a:t>
          </a:r>
          <a:r>
            <a:rPr lang="en-US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dụng</a:t>
          </a:r>
          <a:endParaRPr lang="en-US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09174" y="4234714"/>
        <a:ext cx="785989" cy="785989"/>
      </dsp:txXfrm>
    </dsp:sp>
    <dsp:sp modelId="{0801CC89-42EC-4838-A8F7-6D1503C1AF69}">
      <dsp:nvSpPr>
        <dsp:cNvPr id="0" name=""/>
        <dsp:cNvSpPr/>
      </dsp:nvSpPr>
      <dsp:spPr>
        <a:xfrm>
          <a:off x="5630442" y="1603143"/>
          <a:ext cx="1111555" cy="1115573"/>
        </a:xfrm>
        <a:prstGeom prst="ellipse">
          <a:avLst/>
        </a:prstGeom>
        <a:solidFill>
          <a:schemeClr val="accent5">
            <a:alpha val="50000"/>
            <a:hueOff val="-8278230"/>
            <a:satOff val="33176"/>
            <a:lumOff val="7190"/>
            <a:alphaOff val="0"/>
          </a:schemeClr>
        </a:solidFill>
        <a:ln>
          <a:noFill/>
        </a:ln>
        <a:effectLst>
          <a:glow rad="63500">
            <a:schemeClr val="accent5">
              <a:alpha val="50000"/>
              <a:hueOff val="-8278230"/>
              <a:satOff val="33176"/>
              <a:lumOff val="719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Times New Roman" pitchFamily="18" charset="0"/>
              <a:cs typeface="Times New Roman" pitchFamily="18" charset="0"/>
            </a:rPr>
            <a:t>2.</a:t>
          </a:r>
          <a:endParaRPr lang="en-US" sz="140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Ứng</a:t>
          </a:r>
          <a:r>
            <a:rPr lang="en-US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tuyển</a:t>
          </a:r>
          <a:endParaRPr lang="en-US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793225" y="1766515"/>
        <a:ext cx="785989" cy="788829"/>
      </dsp:txXfrm>
    </dsp:sp>
    <dsp:sp modelId="{547004CA-E69B-4C69-884F-E00D265A740C}">
      <dsp:nvSpPr>
        <dsp:cNvPr id="0" name=""/>
        <dsp:cNvSpPr/>
      </dsp:nvSpPr>
      <dsp:spPr>
        <a:xfrm>
          <a:off x="2430042" y="3005089"/>
          <a:ext cx="1111555" cy="1111555"/>
        </a:xfrm>
        <a:prstGeom prst="ellipse">
          <a:avLst/>
        </a:prstGeom>
        <a:solidFill>
          <a:schemeClr val="accent5">
            <a:alpha val="50000"/>
            <a:hueOff val="-9933876"/>
            <a:satOff val="39811"/>
            <a:lumOff val="8628"/>
            <a:alphaOff val="0"/>
          </a:schemeClr>
        </a:solidFill>
        <a:ln>
          <a:noFill/>
        </a:ln>
        <a:effectLst>
          <a:glow rad="63500">
            <a:schemeClr val="accent5">
              <a:alpha val="50000"/>
              <a:hueOff val="-9933876"/>
              <a:satOff val="39811"/>
              <a:lumOff val="8628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5.</a:t>
          </a:r>
          <a:endParaRPr lang="en-US" sz="14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Thông</a:t>
          </a:r>
          <a:r>
            <a:rPr lang="en-US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báo</a:t>
          </a:r>
          <a:r>
            <a:rPr lang="en-US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kết</a:t>
          </a:r>
          <a:r>
            <a:rPr lang="en-US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quả</a:t>
          </a:r>
          <a:endParaRPr lang="en-US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592825" y="3167872"/>
        <a:ext cx="785989" cy="7859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442" cy="3337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1949" y="0"/>
            <a:ext cx="4302442" cy="3337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E91F7A-AF12-4D00-BB5E-9B49DC611EED}" type="datetimeFigureOut">
              <a:rPr lang="en-US" smtClean="0"/>
              <a:pPr/>
              <a:t>5/25/2019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327882"/>
            <a:ext cx="4302442" cy="3337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1949" y="6327882"/>
            <a:ext cx="4302442" cy="3337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5053EF-2EE7-496A-9714-8E7E207C7F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8025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301543" cy="333137"/>
          </a:xfrm>
          <a:prstGeom prst="rect">
            <a:avLst/>
          </a:prstGeom>
        </p:spPr>
        <p:txBody>
          <a:bodyPr vert="horz" lIns="92295" tIns="46147" rIns="92295" bIns="46147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22799" y="2"/>
            <a:ext cx="4301543" cy="333137"/>
          </a:xfrm>
          <a:prstGeom prst="rect">
            <a:avLst/>
          </a:prstGeom>
        </p:spPr>
        <p:txBody>
          <a:bodyPr vert="horz" lIns="92295" tIns="46147" rIns="92295" bIns="46147" rtlCol="0"/>
          <a:lstStyle>
            <a:lvl1pPr algn="r">
              <a:defRPr sz="1200"/>
            </a:lvl1pPr>
          </a:lstStyle>
          <a:p>
            <a:fld id="{C98128FB-8C31-4911-8657-BC1A930E684E}" type="datetimeFigureOut">
              <a:rPr lang="ko-KR" altLang="en-US" smtClean="0"/>
              <a:pPr/>
              <a:t>2019-05-25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159125" y="500063"/>
            <a:ext cx="3608388" cy="2497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95" tIns="46147" rIns="92295" bIns="46147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2664" y="3164802"/>
            <a:ext cx="7941310" cy="2998232"/>
          </a:xfrm>
          <a:prstGeom prst="rect">
            <a:avLst/>
          </a:prstGeom>
        </p:spPr>
        <p:txBody>
          <a:bodyPr vert="horz" lIns="92295" tIns="46147" rIns="92295" bIns="46147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328446"/>
            <a:ext cx="4301543" cy="333137"/>
          </a:xfrm>
          <a:prstGeom prst="rect">
            <a:avLst/>
          </a:prstGeom>
        </p:spPr>
        <p:txBody>
          <a:bodyPr vert="horz" lIns="92295" tIns="46147" rIns="92295" bIns="46147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22799" y="6328446"/>
            <a:ext cx="4301543" cy="333137"/>
          </a:xfrm>
          <a:prstGeom prst="rect">
            <a:avLst/>
          </a:prstGeom>
        </p:spPr>
        <p:txBody>
          <a:bodyPr vert="horz" lIns="92295" tIns="46147" rIns="92295" bIns="46147" rtlCol="0" anchor="b"/>
          <a:lstStyle>
            <a:lvl1pPr algn="r">
              <a:defRPr sz="1200"/>
            </a:lvl1pPr>
          </a:lstStyle>
          <a:p>
            <a:fld id="{CDF9C24A-A473-4415-8787-D0A122504FE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6108778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954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1700812"/>
            <a:ext cx="8420100" cy="1470025"/>
          </a:xfrm>
        </p:spPr>
        <p:txBody>
          <a:bodyPr>
            <a:normAutofit/>
          </a:bodyPr>
          <a:lstStyle>
            <a:lvl1pPr>
              <a:defRPr sz="4000" b="1"/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 b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dirty="0" smtClean="0"/>
              <a:t>마스터 부제목 스타일 편집</a:t>
            </a:r>
            <a:endParaRPr lang="ko-KR" altLang="en-US" dirty="0"/>
          </a:p>
        </p:txBody>
      </p:sp>
      <p:pic>
        <p:nvPicPr>
          <p:cNvPr id="7" name="Picture 7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7384"/>
            <a:ext cx="9906000" cy="332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5"/>
          <p:cNvSpPr txBox="1">
            <a:spLocks noChangeArrowheads="1"/>
          </p:cNvSpPr>
          <p:nvPr userDrawn="1"/>
        </p:nvSpPr>
        <p:spPr bwMode="gray">
          <a:xfrm>
            <a:off x="6271329" y="5703227"/>
            <a:ext cx="3578225" cy="246221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0"/>
            <a:r>
              <a:rPr kumimoji="0" lang="en-US" altLang="ko-KR" sz="1000" b="1" dirty="0">
                <a:solidFill>
                  <a:schemeClr val="bg1"/>
                </a:solidFill>
              </a:rPr>
              <a:t>Richest experience, Newest technology, Highest service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9CE59-83F3-4FC5-8D32-92C32EC02F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36578" y="274639"/>
            <a:ext cx="7078663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9CE59-83F3-4FC5-8D32-92C32EC02F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제목 7"/>
          <p:cNvSpPr>
            <a:spLocks noGrp="1"/>
          </p:cNvSpPr>
          <p:nvPr>
            <p:ph type="title"/>
          </p:nvPr>
        </p:nvSpPr>
        <p:spPr>
          <a:xfrm>
            <a:off x="495300" y="2348880"/>
            <a:ext cx="8915400" cy="1143000"/>
          </a:xfrm>
        </p:spPr>
        <p:txBody>
          <a:bodyPr>
            <a:normAutofit/>
          </a:bodyPr>
          <a:lstStyle>
            <a:lvl1pPr>
              <a:defRPr sz="2400" b="1"/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grpSp>
        <p:nvGrpSpPr>
          <p:cNvPr id="2" name="그룹 3"/>
          <p:cNvGrpSpPr/>
          <p:nvPr userDrawn="1"/>
        </p:nvGrpSpPr>
        <p:grpSpPr>
          <a:xfrm>
            <a:off x="0" y="0"/>
            <a:ext cx="9906000" cy="333375"/>
            <a:chOff x="0" y="0"/>
            <a:chExt cx="9906000" cy="333375"/>
          </a:xfrm>
        </p:grpSpPr>
        <p:pic>
          <p:nvPicPr>
            <p:cNvPr id="5" name="Picture 7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 r="34008"/>
            <a:stretch>
              <a:fillRect/>
            </a:stretch>
          </p:blipFill>
          <p:spPr bwMode="auto">
            <a:xfrm>
              <a:off x="0" y="0"/>
              <a:ext cx="9906000" cy="3326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직사각형 6"/>
            <p:cNvSpPr/>
            <p:nvPr userDrawn="1"/>
          </p:nvSpPr>
          <p:spPr>
            <a:xfrm>
              <a:off x="3584848" y="0"/>
              <a:ext cx="6321152" cy="332656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직각 삼각형 8"/>
            <p:cNvSpPr/>
            <p:nvPr userDrawn="1"/>
          </p:nvSpPr>
          <p:spPr>
            <a:xfrm flipH="1">
              <a:off x="2936776" y="0"/>
              <a:ext cx="648072" cy="333375"/>
            </a:xfrm>
            <a:prstGeom prst="rtTriangl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32525" y="312738"/>
            <a:ext cx="8778180" cy="562074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lang="ko-KR" altLang="en-US" sz="2400" b="1" kern="1200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  <a:cs typeface="Verdana" pitchFamily="34" charset="0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5300" y="980729"/>
            <a:ext cx="8915400" cy="514543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384550" y="6597352"/>
            <a:ext cx="3136900" cy="210938"/>
          </a:xfrm>
        </p:spPr>
        <p:txBody>
          <a:bodyPr/>
          <a:lstStyle>
            <a:lvl1pPr>
              <a:defRPr sz="1000"/>
            </a:lvl1pPr>
          </a:lstStyle>
          <a:p>
            <a:endParaRPr lang="ko-KR" altLang="en-US" dirty="0"/>
          </a:p>
        </p:txBody>
      </p:sp>
      <p:pic>
        <p:nvPicPr>
          <p:cNvPr id="7" name="Picture 7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7384"/>
            <a:ext cx="9906000" cy="314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직선 연결선 7"/>
          <p:cNvCxnSpPr/>
          <p:nvPr userDrawn="1"/>
        </p:nvCxnSpPr>
        <p:spPr bwMode="auto">
          <a:xfrm>
            <a:off x="0" y="908720"/>
            <a:ext cx="9906000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9" name="그룹 8"/>
          <p:cNvGrpSpPr>
            <a:grpSpLocks noChangeAspect="1"/>
          </p:cNvGrpSpPr>
          <p:nvPr userDrawn="1"/>
        </p:nvGrpSpPr>
        <p:grpSpPr bwMode="auto">
          <a:xfrm>
            <a:off x="272488" y="421804"/>
            <a:ext cx="342900" cy="342900"/>
            <a:chOff x="417511" y="334961"/>
            <a:chExt cx="428628" cy="428628"/>
          </a:xfrm>
        </p:grpSpPr>
        <p:sp>
          <p:nvSpPr>
            <p:cNvPr id="10" name="타원 9"/>
            <p:cNvSpPr/>
            <p:nvPr userDrawn="1"/>
          </p:nvSpPr>
          <p:spPr>
            <a:xfrm>
              <a:off x="417511" y="334961"/>
              <a:ext cx="428628" cy="428628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  <a:shade val="30000"/>
                    <a:satMod val="115000"/>
                  </a:schemeClr>
                </a:gs>
                <a:gs pos="50000">
                  <a:schemeClr val="accent1">
                    <a:shade val="51000"/>
                    <a:satMod val="130000"/>
                    <a:shade val="67500"/>
                    <a:satMod val="115000"/>
                  </a:schemeClr>
                </a:gs>
                <a:gs pos="100000">
                  <a:schemeClr val="accent1">
                    <a:shade val="51000"/>
                    <a:satMod val="130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11" name="타원 10"/>
            <p:cNvSpPr>
              <a:spLocks noChangeAspect="1"/>
            </p:cNvSpPr>
            <p:nvPr userDrawn="1"/>
          </p:nvSpPr>
          <p:spPr>
            <a:xfrm flipH="1" flipV="1">
              <a:off x="470348" y="387798"/>
              <a:ext cx="322954" cy="322954"/>
            </a:xfrm>
            <a:prstGeom prst="ellipse">
              <a:avLst/>
            </a:prstGeom>
            <a:gradFill flip="none" rotWithShape="1">
              <a:gsLst>
                <a:gs pos="0">
                  <a:schemeClr val="dk2">
                    <a:tint val="66000"/>
                    <a:satMod val="160000"/>
                  </a:schemeClr>
                </a:gs>
                <a:gs pos="50000">
                  <a:schemeClr val="dk2">
                    <a:tint val="44500"/>
                    <a:satMod val="160000"/>
                  </a:schemeClr>
                </a:gs>
                <a:gs pos="100000">
                  <a:schemeClr val="dk2"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</p:spPr>
          <p:style>
            <a:lnRef idx="0">
              <a:schemeClr val="accent1"/>
            </a:lnRef>
            <a:fillRef idx="1001">
              <a:schemeClr val="dk2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</p:grpSp>
      <p:sp>
        <p:nvSpPr>
          <p:cNvPr id="13" name="슬라이드 번호 개체 틀 5"/>
          <p:cNvSpPr txBox="1">
            <a:spLocks/>
          </p:cNvSpPr>
          <p:nvPr userDrawn="1"/>
        </p:nvSpPr>
        <p:spPr>
          <a:xfrm>
            <a:off x="7538144" y="6597352"/>
            <a:ext cx="2311400" cy="2200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1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838CBB-CF97-4781-8FE0-337C56F827BB}" type="slidenum">
              <a:rPr kumimoji="0" lang="ko-KR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  <a:cs typeface="+mn-cs"/>
            </a:endParaRPr>
          </a:p>
        </p:txBody>
      </p:sp>
      <p:pic>
        <p:nvPicPr>
          <p:cNvPr id="14" name="Picture 3" descr="D:\Documents\3 - Comed 관련\회사 logo\COMED_Logo_Transparent_무바탕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8475" y="6574678"/>
            <a:ext cx="635157" cy="247226"/>
          </a:xfrm>
          <a:prstGeom prst="rect">
            <a:avLst/>
          </a:prstGeom>
          <a:noFill/>
        </p:spPr>
      </p:pic>
      <p:cxnSp>
        <p:nvCxnSpPr>
          <p:cNvPr id="15" name="직선 연결선 14"/>
          <p:cNvCxnSpPr/>
          <p:nvPr userDrawn="1"/>
        </p:nvCxnSpPr>
        <p:spPr bwMode="auto">
          <a:xfrm>
            <a:off x="-1697" y="6525344"/>
            <a:ext cx="9906000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506" y="440692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9CE59-83F3-4FC5-8D32-92C32EC02F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36575" y="1600204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448300" y="1600204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9CE59-83F3-4FC5-8D32-92C32EC02F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115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115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9CE59-83F3-4FC5-8D32-92C32EC02F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9CE59-83F3-4FC5-8D32-92C32EC02F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9CE59-83F3-4FC5-8D32-92C32EC02F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2972" y="273052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2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9CE59-83F3-4FC5-8D32-92C32EC02F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9CE59-83F3-4FC5-8D32-92C32EC02F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600204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95300" y="635637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384550" y="635637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099300" y="635637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59CE59-83F3-4FC5-8D32-92C32EC02F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778422368"/>
              </p:ext>
            </p:extLst>
          </p:nvPr>
        </p:nvGraphicFramePr>
        <p:xfrm>
          <a:off x="-36394" y="760134"/>
          <a:ext cx="9372600" cy="54882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8" name="Rectangle 17"/>
          <p:cNvSpPr/>
          <p:nvPr/>
        </p:nvSpPr>
        <p:spPr>
          <a:xfrm>
            <a:off x="2514600" y="304800"/>
            <a:ext cx="4724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b="1" dirty="0" err="1" smtClean="0">
                <a:latin typeface="Georgia" panose="02040502050405020303" pitchFamily="18" charset="0"/>
              </a:rPr>
              <a:t>Quy</a:t>
            </a:r>
            <a:r>
              <a:rPr lang="en-US" b="1" dirty="0" smtClean="0">
                <a:latin typeface="Georgia" panose="02040502050405020303" pitchFamily="18" charset="0"/>
              </a:rPr>
              <a:t> </a:t>
            </a:r>
            <a:r>
              <a:rPr lang="en-US" b="1" dirty="0" err="1" smtClean="0">
                <a:latin typeface="Georgia" panose="02040502050405020303" pitchFamily="18" charset="0"/>
              </a:rPr>
              <a:t>trình</a:t>
            </a:r>
            <a:r>
              <a:rPr lang="en-US" b="1" dirty="0" smtClean="0">
                <a:latin typeface="Georgia" panose="02040502050405020303" pitchFamily="18" charset="0"/>
              </a:rPr>
              <a:t> </a:t>
            </a:r>
            <a:r>
              <a:rPr lang="en-US" b="1" dirty="0" err="1" smtClean="0">
                <a:latin typeface="Georgia" panose="02040502050405020303" pitchFamily="18" charset="0"/>
              </a:rPr>
              <a:t>tuyển</a:t>
            </a:r>
            <a:r>
              <a:rPr lang="en-US" b="1" dirty="0" smtClean="0">
                <a:latin typeface="Georgia" panose="02040502050405020303" pitchFamily="18" charset="0"/>
              </a:rPr>
              <a:t> </a:t>
            </a:r>
            <a:r>
              <a:rPr lang="en-US" b="1" dirty="0" err="1" smtClean="0">
                <a:latin typeface="Georgia" panose="02040502050405020303" pitchFamily="18" charset="0"/>
              </a:rPr>
              <a:t>dụng</a:t>
            </a:r>
            <a:endParaRPr lang="en-US" b="1" dirty="0">
              <a:latin typeface="Georgia" panose="02040502050405020303" pitchFamily="18" charset="0"/>
            </a:endParaRPr>
          </a:p>
        </p:txBody>
      </p:sp>
      <p:sp>
        <p:nvSpPr>
          <p:cNvPr id="5" name="Right Arrow 4"/>
          <p:cNvSpPr/>
          <p:nvPr/>
        </p:nvSpPr>
        <p:spPr>
          <a:xfrm rot="3963036">
            <a:off x="6098726" y="3711943"/>
            <a:ext cx="274320" cy="2390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 rot="911297">
            <a:off x="5345314" y="2222779"/>
            <a:ext cx="274320" cy="1828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 rot="20408828">
            <a:off x="3604302" y="2061974"/>
            <a:ext cx="274320" cy="1828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ight Arrow 11"/>
          <p:cNvSpPr/>
          <p:nvPr/>
        </p:nvSpPr>
        <p:spPr>
          <a:xfrm rot="10800000">
            <a:off x="5105401" y="5181600"/>
            <a:ext cx="253849" cy="1779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 rot="14675395">
            <a:off x="3357089" y="5011437"/>
            <a:ext cx="274320" cy="1828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 rot="17679852">
            <a:off x="2517775" y="3403355"/>
            <a:ext cx="274320" cy="1828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919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19846</TotalTime>
  <Words>45</Words>
  <Application>Microsoft Office PowerPoint</Application>
  <PresentationFormat>A4 Paper (210x297 mm)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맑은 고딕</vt:lpstr>
      <vt:lpstr>Arial</vt:lpstr>
      <vt:lpstr>Calibri</vt:lpstr>
      <vt:lpstr>Georgia</vt:lpstr>
      <vt:lpstr>Times New Roman</vt:lpstr>
      <vt:lpstr>Verdana</vt:lpstr>
      <vt:lpstr>Office 테마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2011년 이사회</dc:title>
  <dc:creator>김정주</dc:creator>
  <cp:lastModifiedBy>Admin</cp:lastModifiedBy>
  <cp:revision>1736</cp:revision>
  <dcterms:created xsi:type="dcterms:W3CDTF">2011-03-14T04:40:37Z</dcterms:created>
  <dcterms:modified xsi:type="dcterms:W3CDTF">2019-05-25T04:58:24Z</dcterms:modified>
</cp:coreProperties>
</file>